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84" r:id="rId3"/>
  </p:sldMasterIdLst>
  <p:sldIdLst>
    <p:sldId id="256" r:id="rId4"/>
    <p:sldId id="257" r:id="rId5"/>
    <p:sldId id="446" r:id="rId6"/>
    <p:sldId id="457" r:id="rId7"/>
    <p:sldId id="481" r:id="rId8"/>
    <p:sldId id="482" r:id="rId9"/>
    <p:sldId id="453" r:id="rId10"/>
    <p:sldId id="458" r:id="rId11"/>
    <p:sldId id="459" r:id="rId12"/>
    <p:sldId id="460" r:id="rId13"/>
    <p:sldId id="401" r:id="rId14"/>
    <p:sldId id="405" r:id="rId15"/>
    <p:sldId id="484" r:id="rId16"/>
    <p:sldId id="461" r:id="rId17"/>
    <p:sldId id="462" r:id="rId18"/>
    <p:sldId id="463" r:id="rId19"/>
    <p:sldId id="464" r:id="rId20"/>
    <p:sldId id="489" r:id="rId21"/>
    <p:sldId id="490" r:id="rId22"/>
    <p:sldId id="491" r:id="rId23"/>
    <p:sldId id="494" r:id="rId24"/>
    <p:sldId id="492" r:id="rId25"/>
    <p:sldId id="493" r:id="rId26"/>
    <p:sldId id="466" r:id="rId27"/>
    <p:sldId id="467" r:id="rId28"/>
    <p:sldId id="468" r:id="rId29"/>
    <p:sldId id="469" r:id="rId30"/>
    <p:sldId id="470" r:id="rId31"/>
    <p:sldId id="495" r:id="rId32"/>
    <p:sldId id="496" r:id="rId33"/>
    <p:sldId id="501" r:id="rId34"/>
    <p:sldId id="502" r:id="rId35"/>
    <p:sldId id="497" r:id="rId36"/>
    <p:sldId id="472" r:id="rId37"/>
    <p:sldId id="473" r:id="rId38"/>
    <p:sldId id="500" r:id="rId39"/>
    <p:sldId id="503" r:id="rId40"/>
    <p:sldId id="504" r:id="rId41"/>
    <p:sldId id="505" r:id="rId42"/>
    <p:sldId id="506" r:id="rId43"/>
    <p:sldId id="508" r:id="rId44"/>
    <p:sldId id="474" r:id="rId45"/>
    <p:sldId id="475" r:id="rId46"/>
    <p:sldId id="507" r:id="rId47"/>
    <p:sldId id="476" r:id="rId48"/>
    <p:sldId id="478" r:id="rId49"/>
    <p:sldId id="511" r:id="rId50"/>
    <p:sldId id="465" r:id="rId51"/>
    <p:sldId id="479" r:id="rId52"/>
    <p:sldId id="512" r:id="rId53"/>
    <p:sldId id="480" r:id="rId54"/>
    <p:sldId id="513" r:id="rId55"/>
    <p:sldId id="483" r:id="rId56"/>
    <p:sldId id="514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2031"/>
    <a:srgbClr val="881421"/>
    <a:srgbClr val="C94F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5FE7FD-1779-4908-9A58-97C15B30CB55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9CE4DDBE-95A2-4574-804C-44D716411CEB}">
      <dgm:prSet/>
      <dgm:spPr/>
      <dgm:t>
        <a:bodyPr/>
        <a:lstStyle/>
        <a:p>
          <a:r>
            <a:rPr lang="en-US"/>
            <a:t>What type of form is being designed?</a:t>
          </a:r>
        </a:p>
      </dgm:t>
    </dgm:pt>
    <dgm:pt modelId="{91E5EEF4-220A-45F8-B33D-A4E69B7B9F36}" type="parTrans" cxnId="{A9642A19-E343-4DAE-811F-8A402504FD18}">
      <dgm:prSet/>
      <dgm:spPr/>
      <dgm:t>
        <a:bodyPr/>
        <a:lstStyle/>
        <a:p>
          <a:endParaRPr lang="en-US"/>
        </a:p>
      </dgm:t>
    </dgm:pt>
    <dgm:pt modelId="{2577EBD5-18B5-4EB1-A0B8-72D9A8D3817D}" type="sibTrans" cxnId="{A9642A19-E343-4DAE-811F-8A402504FD18}">
      <dgm:prSet/>
      <dgm:spPr/>
      <dgm:t>
        <a:bodyPr/>
        <a:lstStyle/>
        <a:p>
          <a:endParaRPr lang="en-US"/>
        </a:p>
      </dgm:t>
    </dgm:pt>
    <dgm:pt modelId="{672E1A0D-66E6-4D68-966E-F3633E519B5E}">
      <dgm:prSet/>
      <dgm:spPr/>
      <dgm:t>
        <a:bodyPr/>
        <a:lstStyle/>
        <a:p>
          <a:r>
            <a:rPr lang="en-US"/>
            <a:t>What will be the role of the form?</a:t>
          </a:r>
        </a:p>
      </dgm:t>
    </dgm:pt>
    <dgm:pt modelId="{0FD2F73D-336C-4121-9899-43B3099A4695}" type="parTrans" cxnId="{3E2226C8-24F2-4570-B1FD-5CF69AC87687}">
      <dgm:prSet/>
      <dgm:spPr/>
      <dgm:t>
        <a:bodyPr/>
        <a:lstStyle/>
        <a:p>
          <a:endParaRPr lang="en-US"/>
        </a:p>
      </dgm:t>
    </dgm:pt>
    <dgm:pt modelId="{44C3242A-3C0A-4C22-BA91-239FA9FFCCF7}" type="sibTrans" cxnId="{3E2226C8-24F2-4570-B1FD-5CF69AC87687}">
      <dgm:prSet/>
      <dgm:spPr/>
      <dgm:t>
        <a:bodyPr/>
        <a:lstStyle/>
        <a:p>
          <a:endParaRPr lang="en-US"/>
        </a:p>
      </dgm:t>
    </dgm:pt>
    <dgm:pt modelId="{AC33FB2A-C05A-4E3D-B3E6-3ED052FC9A0D}">
      <dgm:prSet/>
      <dgm:spPr/>
      <dgm:t>
        <a:bodyPr/>
        <a:lstStyle/>
        <a:p>
          <a:r>
            <a:rPr lang="en-US"/>
            <a:t>Will it be attached to a table or query?</a:t>
          </a:r>
        </a:p>
      </dgm:t>
    </dgm:pt>
    <dgm:pt modelId="{EF9E15C8-471A-4378-9C6E-D90E3CFA9E86}" type="parTrans" cxnId="{5DED5907-0D9F-4C5B-BA2A-2482AD7991A6}">
      <dgm:prSet/>
      <dgm:spPr/>
      <dgm:t>
        <a:bodyPr/>
        <a:lstStyle/>
        <a:p>
          <a:endParaRPr lang="en-US"/>
        </a:p>
      </dgm:t>
    </dgm:pt>
    <dgm:pt modelId="{E6392D12-137C-48E0-9F2C-2D70912DB6DD}" type="sibTrans" cxnId="{5DED5907-0D9F-4C5B-BA2A-2482AD7991A6}">
      <dgm:prSet/>
      <dgm:spPr/>
      <dgm:t>
        <a:bodyPr/>
        <a:lstStyle/>
        <a:p>
          <a:endParaRPr lang="en-US"/>
        </a:p>
      </dgm:t>
    </dgm:pt>
    <dgm:pt modelId="{FBC37912-37A3-4129-BFD3-85170BCFE045}" type="pres">
      <dgm:prSet presAssocID="{8C5FE7FD-1779-4908-9A58-97C15B30CB5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E70D00C-0FD3-49CB-B58C-E1F2A6AF8E86}" type="pres">
      <dgm:prSet presAssocID="{9CE4DDBE-95A2-4574-804C-44D716411CEB}" presName="hierRoot1" presStyleCnt="0"/>
      <dgm:spPr/>
    </dgm:pt>
    <dgm:pt modelId="{91584851-8DF8-4C48-8780-372B8BFF1D89}" type="pres">
      <dgm:prSet presAssocID="{9CE4DDBE-95A2-4574-804C-44D716411CEB}" presName="composite" presStyleCnt="0"/>
      <dgm:spPr/>
    </dgm:pt>
    <dgm:pt modelId="{7F5FAEA9-1741-4793-AA3E-D920EBB19B06}" type="pres">
      <dgm:prSet presAssocID="{9CE4DDBE-95A2-4574-804C-44D716411CEB}" presName="background" presStyleLbl="node0" presStyleIdx="0" presStyleCnt="3"/>
      <dgm:spPr/>
    </dgm:pt>
    <dgm:pt modelId="{EE999738-03FE-45AE-9AEA-1F39D10F382A}" type="pres">
      <dgm:prSet presAssocID="{9CE4DDBE-95A2-4574-804C-44D716411CEB}" presName="text" presStyleLbl="fgAcc0" presStyleIdx="0" presStyleCnt="3">
        <dgm:presLayoutVars>
          <dgm:chPref val="3"/>
        </dgm:presLayoutVars>
      </dgm:prSet>
      <dgm:spPr/>
    </dgm:pt>
    <dgm:pt modelId="{4F30BA15-A588-4549-88ED-5E6E6BDD803B}" type="pres">
      <dgm:prSet presAssocID="{9CE4DDBE-95A2-4574-804C-44D716411CEB}" presName="hierChild2" presStyleCnt="0"/>
      <dgm:spPr/>
    </dgm:pt>
    <dgm:pt modelId="{B7E98563-960A-4C61-A152-E43107D705BE}" type="pres">
      <dgm:prSet presAssocID="{672E1A0D-66E6-4D68-966E-F3633E519B5E}" presName="hierRoot1" presStyleCnt="0"/>
      <dgm:spPr/>
    </dgm:pt>
    <dgm:pt modelId="{35A9B28B-7A16-459A-85AF-578873FEBBA9}" type="pres">
      <dgm:prSet presAssocID="{672E1A0D-66E6-4D68-966E-F3633E519B5E}" presName="composite" presStyleCnt="0"/>
      <dgm:spPr/>
    </dgm:pt>
    <dgm:pt modelId="{3F5447B0-39B7-433A-B56F-601D4F4B03F5}" type="pres">
      <dgm:prSet presAssocID="{672E1A0D-66E6-4D68-966E-F3633E519B5E}" presName="background" presStyleLbl="node0" presStyleIdx="1" presStyleCnt="3"/>
      <dgm:spPr/>
    </dgm:pt>
    <dgm:pt modelId="{4D285A7D-3FF4-445E-AD0D-4392CF00E198}" type="pres">
      <dgm:prSet presAssocID="{672E1A0D-66E6-4D68-966E-F3633E519B5E}" presName="text" presStyleLbl="fgAcc0" presStyleIdx="1" presStyleCnt="3">
        <dgm:presLayoutVars>
          <dgm:chPref val="3"/>
        </dgm:presLayoutVars>
      </dgm:prSet>
      <dgm:spPr/>
    </dgm:pt>
    <dgm:pt modelId="{DEDD6F8B-1602-421F-A8A5-8DA6CA794B74}" type="pres">
      <dgm:prSet presAssocID="{672E1A0D-66E6-4D68-966E-F3633E519B5E}" presName="hierChild2" presStyleCnt="0"/>
      <dgm:spPr/>
    </dgm:pt>
    <dgm:pt modelId="{88C62223-3FCE-4DBE-908F-D5FB0ADE1493}" type="pres">
      <dgm:prSet presAssocID="{AC33FB2A-C05A-4E3D-B3E6-3ED052FC9A0D}" presName="hierRoot1" presStyleCnt="0"/>
      <dgm:spPr/>
    </dgm:pt>
    <dgm:pt modelId="{7EB6AA37-871E-4041-81F4-6589DC57D7A6}" type="pres">
      <dgm:prSet presAssocID="{AC33FB2A-C05A-4E3D-B3E6-3ED052FC9A0D}" presName="composite" presStyleCnt="0"/>
      <dgm:spPr/>
    </dgm:pt>
    <dgm:pt modelId="{86A54928-7C2A-4CB8-8FA8-39EB5C60AFEA}" type="pres">
      <dgm:prSet presAssocID="{AC33FB2A-C05A-4E3D-B3E6-3ED052FC9A0D}" presName="background" presStyleLbl="node0" presStyleIdx="2" presStyleCnt="3"/>
      <dgm:spPr/>
    </dgm:pt>
    <dgm:pt modelId="{0C87DB86-B678-47B6-A49F-BBD6F2D509F6}" type="pres">
      <dgm:prSet presAssocID="{AC33FB2A-C05A-4E3D-B3E6-3ED052FC9A0D}" presName="text" presStyleLbl="fgAcc0" presStyleIdx="2" presStyleCnt="3">
        <dgm:presLayoutVars>
          <dgm:chPref val="3"/>
        </dgm:presLayoutVars>
      </dgm:prSet>
      <dgm:spPr/>
    </dgm:pt>
    <dgm:pt modelId="{BAAA2082-1893-4151-A228-F1EEB1BDC9A5}" type="pres">
      <dgm:prSet presAssocID="{AC33FB2A-C05A-4E3D-B3E6-3ED052FC9A0D}" presName="hierChild2" presStyleCnt="0"/>
      <dgm:spPr/>
    </dgm:pt>
  </dgm:ptLst>
  <dgm:cxnLst>
    <dgm:cxn modelId="{5DED5907-0D9F-4C5B-BA2A-2482AD7991A6}" srcId="{8C5FE7FD-1779-4908-9A58-97C15B30CB55}" destId="{AC33FB2A-C05A-4E3D-B3E6-3ED052FC9A0D}" srcOrd="2" destOrd="0" parTransId="{EF9E15C8-471A-4378-9C6E-D90E3CFA9E86}" sibTransId="{E6392D12-137C-48E0-9F2C-2D70912DB6DD}"/>
    <dgm:cxn modelId="{A9642A19-E343-4DAE-811F-8A402504FD18}" srcId="{8C5FE7FD-1779-4908-9A58-97C15B30CB55}" destId="{9CE4DDBE-95A2-4574-804C-44D716411CEB}" srcOrd="0" destOrd="0" parTransId="{91E5EEF4-220A-45F8-B33D-A4E69B7B9F36}" sibTransId="{2577EBD5-18B5-4EB1-A0B8-72D9A8D3817D}"/>
    <dgm:cxn modelId="{D01CCF31-AA3D-429D-97A2-F83D7599BACF}" type="presOf" srcId="{8C5FE7FD-1779-4908-9A58-97C15B30CB55}" destId="{FBC37912-37A3-4129-BFD3-85170BCFE045}" srcOrd="0" destOrd="0" presId="urn:microsoft.com/office/officeart/2005/8/layout/hierarchy1"/>
    <dgm:cxn modelId="{339CFD83-0E32-4448-B6C9-75CC0EC74B2A}" type="presOf" srcId="{9CE4DDBE-95A2-4574-804C-44D716411CEB}" destId="{EE999738-03FE-45AE-9AEA-1F39D10F382A}" srcOrd="0" destOrd="0" presId="urn:microsoft.com/office/officeart/2005/8/layout/hierarchy1"/>
    <dgm:cxn modelId="{2405EFBD-3ABF-4607-86E7-4C3402E0272C}" type="presOf" srcId="{AC33FB2A-C05A-4E3D-B3E6-3ED052FC9A0D}" destId="{0C87DB86-B678-47B6-A49F-BBD6F2D509F6}" srcOrd="0" destOrd="0" presId="urn:microsoft.com/office/officeart/2005/8/layout/hierarchy1"/>
    <dgm:cxn modelId="{3E2226C8-24F2-4570-B1FD-5CF69AC87687}" srcId="{8C5FE7FD-1779-4908-9A58-97C15B30CB55}" destId="{672E1A0D-66E6-4D68-966E-F3633E519B5E}" srcOrd="1" destOrd="0" parTransId="{0FD2F73D-336C-4121-9899-43B3099A4695}" sibTransId="{44C3242A-3C0A-4C22-BA91-239FA9FFCCF7}"/>
    <dgm:cxn modelId="{5DE6D7EE-ED37-48CB-8A06-A6E097BD9F4B}" type="presOf" srcId="{672E1A0D-66E6-4D68-966E-F3633E519B5E}" destId="{4D285A7D-3FF4-445E-AD0D-4392CF00E198}" srcOrd="0" destOrd="0" presId="urn:microsoft.com/office/officeart/2005/8/layout/hierarchy1"/>
    <dgm:cxn modelId="{DFAD1A20-B16F-4DEA-837C-3A1780E64795}" type="presParOf" srcId="{FBC37912-37A3-4129-BFD3-85170BCFE045}" destId="{1E70D00C-0FD3-49CB-B58C-E1F2A6AF8E86}" srcOrd="0" destOrd="0" presId="urn:microsoft.com/office/officeart/2005/8/layout/hierarchy1"/>
    <dgm:cxn modelId="{5FED5D80-F02D-4805-BB0A-96C2B92F70A8}" type="presParOf" srcId="{1E70D00C-0FD3-49CB-B58C-E1F2A6AF8E86}" destId="{91584851-8DF8-4C48-8780-372B8BFF1D89}" srcOrd="0" destOrd="0" presId="urn:microsoft.com/office/officeart/2005/8/layout/hierarchy1"/>
    <dgm:cxn modelId="{B42E66C8-A774-4F92-8C16-6AE27CD45582}" type="presParOf" srcId="{91584851-8DF8-4C48-8780-372B8BFF1D89}" destId="{7F5FAEA9-1741-4793-AA3E-D920EBB19B06}" srcOrd="0" destOrd="0" presId="urn:microsoft.com/office/officeart/2005/8/layout/hierarchy1"/>
    <dgm:cxn modelId="{89AA543E-3D61-449A-9FDE-78B0FDB7682E}" type="presParOf" srcId="{91584851-8DF8-4C48-8780-372B8BFF1D89}" destId="{EE999738-03FE-45AE-9AEA-1F39D10F382A}" srcOrd="1" destOrd="0" presId="urn:microsoft.com/office/officeart/2005/8/layout/hierarchy1"/>
    <dgm:cxn modelId="{F0E96BE3-2059-4977-A001-3406037B53DA}" type="presParOf" srcId="{1E70D00C-0FD3-49CB-B58C-E1F2A6AF8E86}" destId="{4F30BA15-A588-4549-88ED-5E6E6BDD803B}" srcOrd="1" destOrd="0" presId="urn:microsoft.com/office/officeart/2005/8/layout/hierarchy1"/>
    <dgm:cxn modelId="{2FEE1265-DBBF-49B3-B5C3-2807D4220AC7}" type="presParOf" srcId="{FBC37912-37A3-4129-BFD3-85170BCFE045}" destId="{B7E98563-960A-4C61-A152-E43107D705BE}" srcOrd="1" destOrd="0" presId="urn:microsoft.com/office/officeart/2005/8/layout/hierarchy1"/>
    <dgm:cxn modelId="{2A4D367D-2B1B-4763-AC46-B06602644E78}" type="presParOf" srcId="{B7E98563-960A-4C61-A152-E43107D705BE}" destId="{35A9B28B-7A16-459A-85AF-578873FEBBA9}" srcOrd="0" destOrd="0" presId="urn:microsoft.com/office/officeart/2005/8/layout/hierarchy1"/>
    <dgm:cxn modelId="{EDF317B9-1738-44BB-B81A-3DDE572EF651}" type="presParOf" srcId="{35A9B28B-7A16-459A-85AF-578873FEBBA9}" destId="{3F5447B0-39B7-433A-B56F-601D4F4B03F5}" srcOrd="0" destOrd="0" presId="urn:microsoft.com/office/officeart/2005/8/layout/hierarchy1"/>
    <dgm:cxn modelId="{3595517F-4E5F-49FB-82A6-8E81D9EF45AE}" type="presParOf" srcId="{35A9B28B-7A16-459A-85AF-578873FEBBA9}" destId="{4D285A7D-3FF4-445E-AD0D-4392CF00E198}" srcOrd="1" destOrd="0" presId="urn:microsoft.com/office/officeart/2005/8/layout/hierarchy1"/>
    <dgm:cxn modelId="{5F623779-9AB4-4A6A-B539-4BBA4D5756E7}" type="presParOf" srcId="{B7E98563-960A-4C61-A152-E43107D705BE}" destId="{DEDD6F8B-1602-421F-A8A5-8DA6CA794B74}" srcOrd="1" destOrd="0" presId="urn:microsoft.com/office/officeart/2005/8/layout/hierarchy1"/>
    <dgm:cxn modelId="{BD33AC69-EE43-4573-ADA6-768411FA1EFF}" type="presParOf" srcId="{FBC37912-37A3-4129-BFD3-85170BCFE045}" destId="{88C62223-3FCE-4DBE-908F-D5FB0ADE1493}" srcOrd="2" destOrd="0" presId="urn:microsoft.com/office/officeart/2005/8/layout/hierarchy1"/>
    <dgm:cxn modelId="{37B9F800-7A49-4D9B-8B50-94A78EDCE7F0}" type="presParOf" srcId="{88C62223-3FCE-4DBE-908F-D5FB0ADE1493}" destId="{7EB6AA37-871E-4041-81F4-6589DC57D7A6}" srcOrd="0" destOrd="0" presId="urn:microsoft.com/office/officeart/2005/8/layout/hierarchy1"/>
    <dgm:cxn modelId="{628C2C50-F1F4-456E-A719-57C35D92FD7D}" type="presParOf" srcId="{7EB6AA37-871E-4041-81F4-6589DC57D7A6}" destId="{86A54928-7C2A-4CB8-8FA8-39EB5C60AFEA}" srcOrd="0" destOrd="0" presId="urn:microsoft.com/office/officeart/2005/8/layout/hierarchy1"/>
    <dgm:cxn modelId="{9E068016-9931-4C52-8EBD-3BE9A76E6B50}" type="presParOf" srcId="{7EB6AA37-871E-4041-81F4-6589DC57D7A6}" destId="{0C87DB86-B678-47B6-A49F-BBD6F2D509F6}" srcOrd="1" destOrd="0" presId="urn:microsoft.com/office/officeart/2005/8/layout/hierarchy1"/>
    <dgm:cxn modelId="{C9CEDF99-F6BC-4B13-B22E-32420D5B22BC}" type="presParOf" srcId="{88C62223-3FCE-4DBE-908F-D5FB0ADE1493}" destId="{BAAA2082-1893-4151-A228-F1EEB1BDC9A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5FAEA9-1741-4793-AA3E-D920EBB19B06}">
      <dsp:nvSpPr>
        <dsp:cNvPr id="0" name=""/>
        <dsp:cNvSpPr/>
      </dsp:nvSpPr>
      <dsp:spPr>
        <a:xfrm>
          <a:off x="0" y="706671"/>
          <a:ext cx="3073451" cy="195164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999738-03FE-45AE-9AEA-1F39D10F382A}">
      <dsp:nvSpPr>
        <dsp:cNvPr id="0" name=""/>
        <dsp:cNvSpPr/>
      </dsp:nvSpPr>
      <dsp:spPr>
        <a:xfrm>
          <a:off x="341494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What type of form is being designed?</a:t>
          </a:r>
        </a:p>
      </dsp:txBody>
      <dsp:txXfrm>
        <a:off x="398656" y="1088253"/>
        <a:ext cx="2959127" cy="1837317"/>
      </dsp:txXfrm>
    </dsp:sp>
    <dsp:sp modelId="{3F5447B0-39B7-433A-B56F-601D4F4B03F5}">
      <dsp:nvSpPr>
        <dsp:cNvPr id="0" name=""/>
        <dsp:cNvSpPr/>
      </dsp:nvSpPr>
      <dsp:spPr>
        <a:xfrm>
          <a:off x="3756441" y="706671"/>
          <a:ext cx="3073451" cy="195164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285A7D-3FF4-445E-AD0D-4392CF00E198}">
      <dsp:nvSpPr>
        <dsp:cNvPr id="0" name=""/>
        <dsp:cNvSpPr/>
      </dsp:nvSpPr>
      <dsp:spPr>
        <a:xfrm>
          <a:off x="4097935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What will be the role of the form?</a:t>
          </a:r>
        </a:p>
      </dsp:txBody>
      <dsp:txXfrm>
        <a:off x="4155097" y="1088253"/>
        <a:ext cx="2959127" cy="1837317"/>
      </dsp:txXfrm>
    </dsp:sp>
    <dsp:sp modelId="{86A54928-7C2A-4CB8-8FA8-39EB5C60AFEA}">
      <dsp:nvSpPr>
        <dsp:cNvPr id="0" name=""/>
        <dsp:cNvSpPr/>
      </dsp:nvSpPr>
      <dsp:spPr>
        <a:xfrm>
          <a:off x="7512882" y="706671"/>
          <a:ext cx="3073451" cy="195164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87DB86-B678-47B6-A49F-BBD6F2D509F6}">
      <dsp:nvSpPr>
        <dsp:cNvPr id="0" name=""/>
        <dsp:cNvSpPr/>
      </dsp:nvSpPr>
      <dsp:spPr>
        <a:xfrm>
          <a:off x="7854377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Will it be attached to a table or query?</a:t>
          </a:r>
        </a:p>
      </dsp:txBody>
      <dsp:txXfrm>
        <a:off x="7911539" y="1088253"/>
        <a:ext cx="2959127" cy="18373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5D41F-4221-062B-B5C5-584E822817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EC21E4-2009-9AF5-91F1-BA167997A0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ABA3F-E9CB-E3CE-2F4E-0F0E30D9B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F66EB-75D1-4F39-A695-C21168DF277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A52A1-655A-C8F6-B9CB-032E975BB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FD6CE-AFEC-BD7D-AD90-28CC5AD9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7730-F742-4864-9BBB-A7A4C7194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95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02FC1-F93D-B733-714F-EEE48BF88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340127-20AD-9432-CB99-223E82407D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13C3F-107D-B457-1A68-24111883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F66EB-75D1-4F39-A695-C21168DF277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6D996-54D3-F598-B285-FA6014255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757C-CD3E-3703-29B4-EC02752D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7730-F742-4864-9BBB-A7A4C7194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03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61F99C-6D3F-3AE2-B00F-7AEDFB9642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D143DD-38EE-D7A4-1FA3-BBC9E85413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5C510-87AB-A3EB-45C8-14445573F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F66EB-75D1-4F39-A695-C21168DF277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3F85F-3624-5B59-F135-88572B89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6B8F7-B957-9EA2-8492-F95993CAC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7730-F742-4864-9BBB-A7A4C7194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631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E23A7-5E52-E893-9AD3-007967CE6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4AE066-0F4D-C32A-DE7A-00A13AA0E5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BAE78-6DAE-8C3F-F4DD-F42469DB8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B768A-87F5-9902-D828-40DD456E5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5DE3C-318A-3BC7-254C-FCA2B78E7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6083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7DD0E-0804-9FD4-64BB-A471628F5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88F4-086E-1F7A-9447-574541E43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A841F-8BAA-E4CC-61CF-386CBFC53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23E26-C62D-F308-57E6-6945F61FA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E66B8-D2B0-1A88-2802-9CC5AAF93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848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013C0-D328-BDBC-D0BE-8C6B1BEA5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E93D3-E307-613D-FA86-6F1D9423C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AB59E-20D8-3B42-4723-9D5AE1B81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0B663-D459-D404-0EF1-3A862CC5D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FE9BD-0E65-4510-730A-7E8C28214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1587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94A6C-44A6-C47D-112D-105AFBF87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30CA6-DAEA-7E9D-2DC7-10A2355893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44ED9-BDDE-C4B1-1D0E-B5485B3C6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1E4F36-0B64-5740-13CE-687A291B5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16E6E-998E-0896-C085-40A3D4313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2E42C-CB7C-EB1C-A48B-6A6CA310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694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A38AC-9EF4-BAA0-C998-F76667FCE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4BE6D-1A64-5EB9-8E9B-5421A4464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12CC98-D8A1-1284-9EC4-D34989872C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0DC796-8760-51A4-69CA-EB1A07A3D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0ABC62-37C7-21B6-3F2B-9251944032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C6E4A8-84B6-6A6D-88D6-122D56676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419DB9-7C62-638F-C56F-99C71F024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9AB2F1-2599-C0A4-CE09-800614A41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157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208E8-5D7C-0A56-37D2-1DB7C97C9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7991CC-1AA2-0733-B149-A6C10CBB5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908F6E-B844-9300-7370-71A5EB247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99F77-364A-5417-0A8E-4B74CDAC9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6731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D7715D-249E-0242-B2C7-979C73A61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83CB45-88BE-BFD3-F73A-A6384BC23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BFDA9-274C-E699-A456-9EC91A987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5520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13553-943E-91C2-B8DF-EF05C8EA0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03DE9-6D66-82D7-1D58-E43ED5936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1F3DE-0BD6-C935-C408-D7C5A5FBAA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802C91-735D-A3D4-97A3-23A791996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1403B3-DF03-2E96-9979-34DE0E94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79285-85CD-A616-C90D-C1D818E88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702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B3828-28B6-84DD-922E-F6CFA6E7E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E3566-F73A-DF70-E290-41AF27A25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0ED62-8AE8-6945-83A7-0C3B7E9B7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F66EB-75D1-4F39-A695-C21168DF277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9295E3-8AB4-0E9B-87B4-2E90CEFF5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1E585-87EC-0505-C2BB-EBA1F837E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7730-F742-4864-9BBB-A7A4C7194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3983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0AB6B-192E-8762-DD31-C16B61614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678BED-F944-7CA2-4394-F5D505DF4E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36B88-BC0C-09DB-F288-F833DE212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F18DF5-747D-B106-3F3F-5860402FE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0498FA-6A7F-5412-42DC-8FE5A9923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595D7-7F80-8C96-DC6F-AD2077034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095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2029-5AF6-E7B8-05CE-535A32CE2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C04447-11CC-8878-38FB-225C7F9CE2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6952D-AD2A-4614-30A0-220E3F850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F8AF2-52C3-ADCC-F369-4686C286A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C7FF2-ED62-525A-FED4-9EFB414E0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360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8430B7-3E89-6158-B7B2-3E98FA642D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A81D7D-F839-3829-C7C1-2066A69C5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EB372-102F-3CF9-E542-3954EADBF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49298-1BDF-B168-D1B8-1567EE042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B091F-075B-53FB-C208-941FB98F0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0860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58A7-C842-1306-85A9-D5869D2CB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22B739-A0DB-E465-2DD1-FC2F63B4EC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F2E29-6675-11F3-C587-415AFD73C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ACCD3-EA0F-88A1-555B-2F0923ACA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007F3-352C-26B3-AD9C-C25997954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109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9E25-7B0F-2E27-972A-9374391FD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CCA61-FDE1-B86C-D6C0-A0456B480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6CA65-7308-7A92-3FF9-DDFF59D6D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81FC9-3AF9-CA12-49A8-CFA6E5C9D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1F95D-66D7-2C1B-BBB9-1DED127A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3631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F506-103F-59F0-CDD9-21708A4A5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F001D-2655-BE0C-E5C9-3973A882A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2C312-9871-73D3-9A4D-5534C80C9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969B6-DE58-DA29-543F-18DBA9340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5D59F-0828-6725-C785-3D5FF463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022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A98AC-F134-177F-7BC9-A910FA4D9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3A78B-97AD-F464-FFA2-43043EBD3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EAC0EC-80AC-6E84-16D5-C507DDD96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FA64FE-FC87-801A-C851-B7494F72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1DA7AB-4963-0D09-B25C-CE168A89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F0F405-FCBD-27FD-E780-A5048A0B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741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12501-0AEB-508A-9C5F-3F9FABB6E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07663-2E9D-C656-68BE-825825332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E273C-A8E5-4904-E2D2-247B6BDCC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EF18BE-00B8-17BD-F80C-0DDD4ECA40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7AEE12-2E2D-5EAF-0129-C46867630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897EDD-65BE-7504-B6B1-6B9ACE957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07187A-AD97-2A9E-BCEB-63E04EC23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B81EC2-7FC4-9857-2136-C853C98F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177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CF7F4-0D6B-2633-5F89-DD2FE64D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7C744D-B9A8-5435-C58A-B6A18FB1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06396-D959-94C3-719C-86CEBF800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9F0D3-245F-D099-E381-A1AA0BCA4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1192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710C35-01ED-5FC8-D93C-526A6A294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55287F-181B-3DEB-364C-3D1831229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DB13C-EAD2-119E-1773-0D186FBC7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702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96CA1-6D4C-56A5-B40D-5DC7E7C77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7A2F4-F2ED-B664-E08E-E854BC99F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7E171-797D-0688-FDD7-4B6408ED0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F66EB-75D1-4F39-A695-C21168DF277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68247-6504-B4BC-EAC3-261A7314E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9E0AD-20CE-4B49-3D16-9B3ED77B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7730-F742-4864-9BBB-A7A4C7194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2495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74B01-A7A7-7B8C-7C09-A1D0763BC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7894D-BD14-70D7-1AB7-DE58ABE3A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5AD15A-1936-916D-B5EF-39CF30481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ADAD62-B7B3-9F7E-EABD-C741DD7B1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8DF03A-7A9B-E2E1-EFD8-605FEC713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CB9A7-35F5-86F4-8830-D014FF0A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2540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81D47-2CA0-76D0-DD0A-8D8A171CD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0065D6-2C3C-6AD7-97A9-25CE4ABC34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F3ED7-F437-5B72-02E1-9067F58EA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780A9-CD14-BF71-4F5F-56C4BEDC2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0EA1D2-D8E9-67BD-AE53-9900E0762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DE7DE-58A9-7DA7-46CC-EBC1C1C4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3837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1F14-6648-DAA7-4002-266662C14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4796A8-7321-F8D3-DFC0-968290E354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FC285-911B-C6C7-7C45-FA81BE2C9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DA7CD-BB57-D71C-48A7-0E33159FA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7D385-DDD9-4E67-584E-75D39FF8C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661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BF8148-8509-EBFE-94CD-F7ED78939C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97077F-41CC-4782-6A35-4F6E000EF8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31E7C-C273-CF1C-938A-85130FFFF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B659D-4F98-527C-7288-07B3271B3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58127-1D49-DC05-A50E-C8FCF0B68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71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B27C4-7B5D-0803-FD11-E61A42D25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BF4D1-1836-9541-A4EE-8465226486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1D6B1F-C93B-2D6A-3C35-A10BF93F07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3C9BA0-E7D3-3218-F424-08D70A9AA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F66EB-75D1-4F39-A695-C21168DF277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0F830-1437-7916-DD43-1EB9DA503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A0235E-D86E-D11E-96DD-2376C36B9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7730-F742-4864-9BBB-A7A4C7194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404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42388-2051-EA46-7D55-8707E6874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88787-3E76-6AFA-1C9C-8FB9E327D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ED0DA8-71D2-12B2-CEBB-1DBE84E7B4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9DCA60-347C-85A9-C679-71841ACAE4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8E2055-497E-678F-FB1C-59252526B3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542F9D-62C5-09EA-AB4D-4A258C7A0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F66EB-75D1-4F39-A695-C21168DF277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846CA7-8138-828F-61E4-0ACE6B1A6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AFC305-5A83-FB8D-B76B-731C9E64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7730-F742-4864-9BBB-A7A4C7194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578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6B21D-CF8F-02DC-229B-27AA5C55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B870DB-9C3B-3558-C18E-46DB5F122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F66EB-75D1-4F39-A695-C21168DF277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F95F63-98AC-1F42-D113-53DFBFB95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3B67C6-4CFF-9699-B27B-26C4F92CD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7730-F742-4864-9BBB-A7A4C7194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139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7C337F-FD1D-8051-3CDB-58D454E5D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F66EB-75D1-4F39-A695-C21168DF277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E1B8C2-D602-8C17-2DC1-105C9AA6A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411BC-D9AD-689D-FEE1-D93C1872B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7730-F742-4864-9BBB-A7A4C7194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58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E126C-900F-B424-C187-156174BB8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74A5F-870D-F62F-BDAA-A0A9859BA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32B30-39A3-00CD-A5AE-9A652803DA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06CC06-D1A4-767D-7C57-EC2FCEC4E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F66EB-75D1-4F39-A695-C21168DF277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1B8EFB-B0D3-DA4A-7A05-EC2428010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67629B-922E-A4F3-FE09-E77398C9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7730-F742-4864-9BBB-A7A4C7194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622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52657-E505-4A91-A96A-20FABDBB5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8E36E4-8E73-8437-6B31-45927020FD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1B500-B1C6-082A-6F7E-92865751E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406FF0-D117-8966-333A-0FBA72E9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F66EB-75D1-4F39-A695-C21168DF277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EA9AD8-A9CA-8664-811F-A7CEE37A1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3F0BA-6C76-3ACE-B7E4-B3C839C84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7730-F742-4864-9BBB-A7A4C7194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29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6A5223-96CB-A5E1-6C11-10B540EA6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3006F-5EC2-E6F3-4E21-74FA8CDC9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6AF6E-E243-E44A-CA4E-0814958D37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DF66EB-75D1-4F39-A695-C21168DF277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F562B-AC2E-8862-7BC1-7D2278800B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A5291-A973-6A90-5D0B-FB5597341E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F57730-F742-4864-9BBB-A7A4C7194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71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AB0F0F-B815-E535-9A75-9B3EA7153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C7921A-832D-C527-4BA2-CBE61BD86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3067F-945B-E481-C18B-D01803C373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B987B-B086-4975-AF98-81806256813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8F682-4931-6A1B-220A-1A4564B85B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51A6F-F8DB-D674-1325-396C3BA2D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938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B43E6B-BE7C-F7B5-8F96-E098E8F8A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7BC90-F11E-7B2A-E678-5FC15B91C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A7AFC-7092-1DF9-83F5-76910805B2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9EC95-7019-459D-A010-A8B68B1545FD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F60B2-53C0-725C-1263-280DCC3EB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D43FB-7697-1ADD-EDD4-DA4582F60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22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58A052-A60C-69D9-C4BA-F53BA9772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674" y="0"/>
            <a:ext cx="4396063" cy="32970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7009661-F51A-E94E-E81D-365FE63F9E5B}"/>
              </a:ext>
            </a:extLst>
          </p:cNvPr>
          <p:cNvSpPr/>
          <p:nvPr/>
        </p:nvSpPr>
        <p:spPr>
          <a:xfrm>
            <a:off x="282761" y="429699"/>
            <a:ext cx="638989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4400" dirty="0">
                <a:ln w="0"/>
                <a:solidFill>
                  <a:srgbClr val="196B24">
                    <a:lumMod val="5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ontserrat Bold" panose="00000800000000000000" pitchFamily="2" charset="0"/>
              </a:rPr>
              <a:t>Getting Started With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C49E40-821F-3140-1DC1-541015007926}"/>
              </a:ext>
            </a:extLst>
          </p:cNvPr>
          <p:cNvSpPr/>
          <p:nvPr/>
        </p:nvSpPr>
        <p:spPr>
          <a:xfrm>
            <a:off x="282761" y="1303571"/>
            <a:ext cx="564609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4800" dirty="0">
                <a:ln w="0"/>
                <a:solidFill>
                  <a:srgbClr val="88142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ontserrat Bold" panose="00000800000000000000" pitchFamily="2" charset="0"/>
              </a:rPr>
              <a:t>Microsoft Access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243AB0-34D3-791E-CF42-A0835F2F38B1}"/>
              </a:ext>
            </a:extLst>
          </p:cNvPr>
          <p:cNvSpPr/>
          <p:nvPr/>
        </p:nvSpPr>
        <p:spPr>
          <a:xfrm>
            <a:off x="282761" y="2102475"/>
            <a:ext cx="323999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4800" dirty="0">
                <a:ln w="0"/>
                <a:solidFill>
                  <a:srgbClr val="88142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ontserrat Bold" panose="00000800000000000000" pitchFamily="2" charset="0"/>
              </a:rPr>
              <a:t>Database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CE04A1-AF75-6C5C-C3CD-43BF14097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030" y="5449702"/>
            <a:ext cx="12225030" cy="1408298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18A937B8-538B-6A6B-D94E-385234C6D801}"/>
              </a:ext>
            </a:extLst>
          </p:cNvPr>
          <p:cNvSpPr txBox="1">
            <a:spLocks/>
          </p:cNvSpPr>
          <p:nvPr/>
        </p:nvSpPr>
        <p:spPr>
          <a:xfrm>
            <a:off x="-611188" y="5977329"/>
            <a:ext cx="4544490" cy="90194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solidFill>
                  <a:prstClr val="white"/>
                </a:solidFill>
                <a:latin typeface="Arial Black" panose="020B0A04020102020204" pitchFamily="34" charset="0"/>
              </a:rPr>
              <a:t>Said Fawzy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94D3DC-0CC3-1542-5A0A-B1FE9451E6A1}"/>
              </a:ext>
            </a:extLst>
          </p:cNvPr>
          <p:cNvSpPr txBox="1"/>
          <p:nvPr/>
        </p:nvSpPr>
        <p:spPr>
          <a:xfrm>
            <a:off x="2526030" y="5692186"/>
            <a:ext cx="61127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prstClr val="white"/>
                </a:solidFill>
                <a:latin typeface="Arial Black" panose="020B0A04020102020204" pitchFamily="34" charset="0"/>
              </a:rPr>
              <a:t>Manager of Information Center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prstClr val="white"/>
                </a:solidFill>
                <a:latin typeface="Arial Black" panose="020B0A04020102020204" pitchFamily="34" charset="0"/>
              </a:rPr>
              <a:t>Tendering Department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prstClr val="white"/>
                </a:solidFill>
                <a:latin typeface="Arial Black" panose="020B0A04020102020204" pitchFamily="34" charset="0"/>
              </a:rPr>
              <a:t>Arab Contractors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50B76F-3963-9F81-5B60-31940C992259}"/>
              </a:ext>
            </a:extLst>
          </p:cNvPr>
          <p:cNvSpPr/>
          <p:nvPr/>
        </p:nvSpPr>
        <p:spPr>
          <a:xfrm>
            <a:off x="813996" y="3137306"/>
            <a:ext cx="1390124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8800" b="1" cap="none" spc="0" dirty="0">
                <a:ln/>
                <a:solidFill>
                  <a:srgbClr val="881421"/>
                </a:solidFill>
                <a:effectLst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74969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2EB88E-D63A-8E22-9B54-43C49CEA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Which Fields you will include?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AD5D45-B453-A513-66A7-0A8BC9536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21" y="1655276"/>
            <a:ext cx="3876619" cy="47474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4F0381-DA4A-A589-B6F4-CBB4A112D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340" y="1653630"/>
            <a:ext cx="5915851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86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Training Overview - WRAP Compliance">
            <a:extLst>
              <a:ext uri="{FF2B5EF4-FFF2-40B4-BE49-F238E27FC236}">
                <a16:creationId xmlns:a16="http://schemas.microsoft.com/office/drawing/2014/main" id="{DA78AECF-577E-3725-3D3F-054EF944D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9" r="1" b="1"/>
          <a:stretch/>
        </p:blipFill>
        <p:spPr bwMode="auto">
          <a:xfrm>
            <a:off x="4547937" y="-5"/>
            <a:ext cx="7644062" cy="368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32E999-EC89-76D5-F3E3-A451CC0CEE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7" r="30796" b="-1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717305-0D16-7503-D571-9A7D99078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219"/>
            <a:ext cx="749001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 dirty="0">
                <a:solidFill>
                  <a:schemeClr val="bg1"/>
                </a:solidFill>
              </a:rPr>
              <a:t>Lab 10A: </a:t>
            </a:r>
            <a:br>
              <a:rPr lang="en-US" sz="5000" b="1" dirty="0">
                <a:solidFill>
                  <a:schemeClr val="bg1"/>
                </a:solidFill>
              </a:rPr>
            </a:br>
            <a:r>
              <a:rPr lang="en-US" sz="5000" b="1" dirty="0">
                <a:solidFill>
                  <a:schemeClr val="bg1"/>
                </a:solidFill>
              </a:rPr>
              <a:t>Creating Form </a:t>
            </a:r>
            <a:br>
              <a:rPr lang="en-US" sz="5000" b="1" dirty="0">
                <a:solidFill>
                  <a:schemeClr val="bg1"/>
                </a:solidFill>
              </a:rPr>
            </a:br>
            <a:r>
              <a:rPr lang="en-US" sz="5000" b="1" dirty="0">
                <a:solidFill>
                  <a:schemeClr val="bg1"/>
                </a:solidFill>
              </a:rPr>
              <a:t>Using Blank Form</a:t>
            </a:r>
          </a:p>
        </p:txBody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43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884159-739E-C156-FEEB-D5A765D13C6E}"/>
              </a:ext>
            </a:extLst>
          </p:cNvPr>
          <p:cNvSpPr/>
          <p:nvPr/>
        </p:nvSpPr>
        <p:spPr>
          <a:xfrm>
            <a:off x="811724" y="370641"/>
            <a:ext cx="1980115" cy="67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Lab 10A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753FD9F-63EC-1D90-620C-83BCA0A01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591" y="1305795"/>
            <a:ext cx="7513713" cy="1831851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9715477-D49F-1536-DD57-6C60CACC86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833" y="3830638"/>
            <a:ext cx="2036614" cy="2019034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36C7293-0888-61FD-D440-435EC68563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547" y="3922078"/>
            <a:ext cx="6219232" cy="153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3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884159-739E-C156-FEEB-D5A765D13C6E}"/>
              </a:ext>
            </a:extLst>
          </p:cNvPr>
          <p:cNvSpPr/>
          <p:nvPr/>
        </p:nvSpPr>
        <p:spPr>
          <a:xfrm>
            <a:off x="811724" y="370641"/>
            <a:ext cx="1980115" cy="67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Lab 10A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6419C9-603E-6861-AD2F-A6DEAAA86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190" y="1741805"/>
            <a:ext cx="8620956" cy="326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2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2EB88E-D63A-8E22-9B54-43C49CEA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Form Sections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CFC787-99F9-FBAC-34F5-504471D02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86" y="1987588"/>
            <a:ext cx="9764488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58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2EB88E-D63A-8E22-9B54-43C49CEA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Form Controls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1A243D-8294-DCE2-C7FC-390A3CFF4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92" y="1771294"/>
            <a:ext cx="11564964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13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2EB88E-D63A-8E22-9B54-43C49CEA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Form Property Sheet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2F7E88-9071-971C-0B7E-F9D7ABE05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28" y="1822348"/>
            <a:ext cx="2924583" cy="3667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5E90F-070F-6D07-E3A1-611C3FC88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463" y="2410340"/>
            <a:ext cx="2876951" cy="36104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C9308E-464E-A327-8E55-37E961301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92" y="5649292"/>
            <a:ext cx="1648055" cy="3715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A2BAF1-EF07-A991-E03E-F0B4486671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6389" y="2152472"/>
            <a:ext cx="1076475" cy="1276528"/>
          </a:xfrm>
          <a:prstGeom prst="rect">
            <a:avLst/>
          </a:prstGeom>
        </p:spPr>
      </p:pic>
      <p:pic>
        <p:nvPicPr>
          <p:cNvPr id="14" name="Picture 13" descr="A close-up of a web page&#10;&#10;Description automatically generated">
            <a:extLst>
              <a:ext uri="{FF2B5EF4-FFF2-40B4-BE49-F238E27FC236}">
                <a16:creationId xmlns:a16="http://schemas.microsoft.com/office/drawing/2014/main" id="{947BFDE7-3E44-CF3D-B122-3DB63A9C05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677" y="2152472"/>
            <a:ext cx="3837513" cy="8970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9D71796-A298-6084-5396-A84D7FB307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7083" y="3169072"/>
            <a:ext cx="3896269" cy="12479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D2AF133-9943-4C3C-33B7-D98374DC9D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9898" y="4755713"/>
            <a:ext cx="4210638" cy="113363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9A64AE6-433B-F43C-7B92-9E9FF531E3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8006" y="4417021"/>
            <a:ext cx="3343742" cy="3620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988EBAD-517B-8757-FEDA-E69E7F7F76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2269" y="5879102"/>
            <a:ext cx="3429479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79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Training Overview - WRAP Compliance">
            <a:extLst>
              <a:ext uri="{FF2B5EF4-FFF2-40B4-BE49-F238E27FC236}">
                <a16:creationId xmlns:a16="http://schemas.microsoft.com/office/drawing/2014/main" id="{DA78AECF-577E-3725-3D3F-054EF944D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9" r="1" b="1"/>
          <a:stretch/>
        </p:blipFill>
        <p:spPr bwMode="auto">
          <a:xfrm>
            <a:off x="4547937" y="-5"/>
            <a:ext cx="7644062" cy="368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32E999-EC89-76D5-F3E3-A451CC0CEE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7" r="30796" b="-1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717305-0D16-7503-D571-9A7D99078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219"/>
            <a:ext cx="749001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 dirty="0">
                <a:solidFill>
                  <a:schemeClr val="bg1"/>
                </a:solidFill>
              </a:rPr>
              <a:t>Lab 10B: </a:t>
            </a:r>
            <a:br>
              <a:rPr lang="en-US" sz="5000" b="1" dirty="0">
                <a:solidFill>
                  <a:schemeClr val="bg1"/>
                </a:solidFill>
              </a:rPr>
            </a:br>
            <a:r>
              <a:rPr lang="en-US" sz="5000" b="1" dirty="0">
                <a:solidFill>
                  <a:schemeClr val="bg1"/>
                </a:solidFill>
              </a:rPr>
              <a:t>Continue Exploring Form</a:t>
            </a:r>
          </a:p>
        </p:txBody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50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884159-739E-C156-FEEB-D5A765D13C6E}"/>
              </a:ext>
            </a:extLst>
          </p:cNvPr>
          <p:cNvSpPr/>
          <p:nvPr/>
        </p:nvSpPr>
        <p:spPr>
          <a:xfrm>
            <a:off x="811724" y="370641"/>
            <a:ext cx="1980115" cy="67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Lab 10B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DA8D7AB-8A94-DC07-EB99-49B0F2E39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835" y="1571876"/>
            <a:ext cx="2278529" cy="2417625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028BE7D-FF9C-6362-2372-C89347980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223" y="1925973"/>
            <a:ext cx="4717879" cy="2331421"/>
          </a:xfrm>
          <a:prstGeom prst="rect">
            <a:avLst/>
          </a:prstGeom>
        </p:spPr>
      </p:pic>
      <p:pic>
        <p:nvPicPr>
          <p:cNvPr id="5" name="Picture 4" descr="A grey rectangular sign with black text&#10;&#10;Description automatically generated">
            <a:extLst>
              <a:ext uri="{FF2B5EF4-FFF2-40B4-BE49-F238E27FC236}">
                <a16:creationId xmlns:a16="http://schemas.microsoft.com/office/drawing/2014/main" id="{6C0F6720-70B5-DF33-B8AA-5BD80131C0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516" y="4932027"/>
            <a:ext cx="4460586" cy="66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99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884159-739E-C156-FEEB-D5A765D13C6E}"/>
              </a:ext>
            </a:extLst>
          </p:cNvPr>
          <p:cNvSpPr/>
          <p:nvPr/>
        </p:nvSpPr>
        <p:spPr>
          <a:xfrm>
            <a:off x="811724" y="370641"/>
            <a:ext cx="1980115" cy="67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Lab 10B</a:t>
            </a:r>
          </a:p>
        </p:txBody>
      </p:sp>
      <p:pic>
        <p:nvPicPr>
          <p:cNvPr id="6" name="Picture 5" descr="A grid with a text&#10;&#10;Description automatically generated">
            <a:extLst>
              <a:ext uri="{FF2B5EF4-FFF2-40B4-BE49-F238E27FC236}">
                <a16:creationId xmlns:a16="http://schemas.microsoft.com/office/drawing/2014/main" id="{BE00F18A-1E42-019F-C6D3-9B14F1783C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815" y="1748213"/>
            <a:ext cx="4116385" cy="125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27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56608-B284-A2D0-BDBA-952F723B5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4EF16E-F976-1573-FE2C-DF4771C0F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373" y="156148"/>
            <a:ext cx="1753363" cy="13150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9B6176-2CED-8D52-4C2F-AC09D0B75790}"/>
              </a:ext>
            </a:extLst>
          </p:cNvPr>
          <p:cNvSpPr/>
          <p:nvPr/>
        </p:nvSpPr>
        <p:spPr>
          <a:xfrm>
            <a:off x="296741" y="242484"/>
            <a:ext cx="272863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dirty="0">
                <a:ln w="0"/>
                <a:solidFill>
                  <a:srgbClr val="196B24">
                    <a:lumMod val="5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ontserrat Bold" panose="00000800000000000000" pitchFamily="2" charset="0"/>
              </a:rPr>
              <a:t>Getting Started With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870786-FC60-BA38-F6F0-E1F94B1D0425}"/>
              </a:ext>
            </a:extLst>
          </p:cNvPr>
          <p:cNvSpPr/>
          <p:nvPr/>
        </p:nvSpPr>
        <p:spPr>
          <a:xfrm>
            <a:off x="322982" y="533003"/>
            <a:ext cx="246253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2000" dirty="0">
                <a:ln w="0"/>
                <a:solidFill>
                  <a:srgbClr val="88142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ontserrat Bold" panose="00000800000000000000" pitchFamily="2" charset="0"/>
              </a:rPr>
              <a:t>Microsoft Access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942B3F-C44E-E49D-C240-860CFB162E67}"/>
              </a:ext>
            </a:extLst>
          </p:cNvPr>
          <p:cNvSpPr/>
          <p:nvPr/>
        </p:nvSpPr>
        <p:spPr>
          <a:xfrm>
            <a:off x="322982" y="844684"/>
            <a:ext cx="145905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2000" dirty="0">
                <a:ln w="0"/>
                <a:solidFill>
                  <a:srgbClr val="88142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ontserrat Bold" panose="00000800000000000000" pitchFamily="2" charset="0"/>
              </a:rPr>
              <a:t>Database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6BEBC7-6306-0D0D-10D3-F15D6C2C4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030" y="5449702"/>
            <a:ext cx="12225030" cy="1408298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00602527-EC75-9458-5B67-0DD54517B4C8}"/>
              </a:ext>
            </a:extLst>
          </p:cNvPr>
          <p:cNvSpPr txBox="1">
            <a:spLocks/>
          </p:cNvSpPr>
          <p:nvPr/>
        </p:nvSpPr>
        <p:spPr>
          <a:xfrm>
            <a:off x="-611188" y="5977329"/>
            <a:ext cx="4544490" cy="90194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solidFill>
                  <a:prstClr val="white"/>
                </a:solidFill>
                <a:latin typeface="Arial Black" panose="020B0A04020102020204" pitchFamily="34" charset="0"/>
              </a:rPr>
              <a:t>Said Fawzy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7E070D-9BC5-3A28-56F7-F7FC80052728}"/>
              </a:ext>
            </a:extLst>
          </p:cNvPr>
          <p:cNvSpPr txBox="1"/>
          <p:nvPr/>
        </p:nvSpPr>
        <p:spPr>
          <a:xfrm>
            <a:off x="2526030" y="5692186"/>
            <a:ext cx="61127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prstClr val="white"/>
                </a:solidFill>
                <a:latin typeface="Arial Black" panose="020B0A04020102020204" pitchFamily="34" charset="0"/>
              </a:rPr>
              <a:t>Manager of Information Center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prstClr val="white"/>
                </a:solidFill>
                <a:latin typeface="Arial Black" panose="020B0A04020102020204" pitchFamily="34" charset="0"/>
              </a:rPr>
              <a:t>Tendering Department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prstClr val="white"/>
                </a:solidFill>
                <a:latin typeface="Arial Black" panose="020B0A04020102020204" pitchFamily="34" charset="0"/>
              </a:rPr>
              <a:t>Arab Contractors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7E2C13-0BDB-24E3-7B93-1B89568A2A9E}"/>
              </a:ext>
            </a:extLst>
          </p:cNvPr>
          <p:cNvSpPr/>
          <p:nvPr/>
        </p:nvSpPr>
        <p:spPr>
          <a:xfrm>
            <a:off x="0" y="1744858"/>
            <a:ext cx="12191999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8800" b="1" cap="none" spc="0" dirty="0">
                <a:ln/>
                <a:solidFill>
                  <a:srgbClr val="881421"/>
                </a:solidFill>
                <a:effectLst/>
              </a:rPr>
              <a:t>13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CC786A-06CE-02DD-A14F-F6AC052C8950}"/>
              </a:ext>
            </a:extLst>
          </p:cNvPr>
          <p:cNvSpPr/>
          <p:nvPr/>
        </p:nvSpPr>
        <p:spPr>
          <a:xfrm>
            <a:off x="-63685" y="3476551"/>
            <a:ext cx="1225568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457200"/>
            <a:r>
              <a:rPr lang="en-US" sz="5400" dirty="0">
                <a:ln w="0"/>
                <a:solidFill>
                  <a:srgbClr val="88142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ontserrat Bold" panose="00000800000000000000" pitchFamily="2" charset="0"/>
              </a:rPr>
              <a:t>Advanced Form Design </a:t>
            </a:r>
          </a:p>
        </p:txBody>
      </p:sp>
    </p:spTree>
    <p:extLst>
      <p:ext uri="{BB962C8B-B14F-4D97-AF65-F5344CB8AC3E}">
        <p14:creationId xmlns:p14="http://schemas.microsoft.com/office/powerpoint/2010/main" val="306286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884159-739E-C156-FEEB-D5A765D13C6E}"/>
              </a:ext>
            </a:extLst>
          </p:cNvPr>
          <p:cNvSpPr/>
          <p:nvPr/>
        </p:nvSpPr>
        <p:spPr>
          <a:xfrm>
            <a:off x="811724" y="370641"/>
            <a:ext cx="1980115" cy="67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Lab 10B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4BFE8AE-B9C5-C321-CA30-9F03A22A8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612" y="1398932"/>
            <a:ext cx="3774607" cy="2595912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EA44D37-846B-9321-D14D-94FCD5A8BD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78735"/>
            <a:ext cx="5522148" cy="141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9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884159-739E-C156-FEEB-D5A765D13C6E}"/>
              </a:ext>
            </a:extLst>
          </p:cNvPr>
          <p:cNvSpPr/>
          <p:nvPr/>
        </p:nvSpPr>
        <p:spPr>
          <a:xfrm>
            <a:off x="811724" y="370641"/>
            <a:ext cx="1980115" cy="67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Lab 10B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E983891-E466-45F9-0896-85410FA9B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823" y="1685223"/>
            <a:ext cx="4304951" cy="2116756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03CCC8A-E546-B7CC-C245-3180C2B06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694" y="4356267"/>
            <a:ext cx="5224683" cy="147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6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884159-739E-C156-FEEB-D5A765D13C6E}"/>
              </a:ext>
            </a:extLst>
          </p:cNvPr>
          <p:cNvSpPr/>
          <p:nvPr/>
        </p:nvSpPr>
        <p:spPr>
          <a:xfrm>
            <a:off x="811724" y="370641"/>
            <a:ext cx="1980115" cy="67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Lab 10B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8388C0D-EA1B-DBF1-82E8-1869BC784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4" y="1406441"/>
            <a:ext cx="4010533" cy="1510969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C710D2C-A73A-8D7C-8402-2980678C47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66" y="1501264"/>
            <a:ext cx="4527116" cy="1522923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FA119E0-C2E9-45CE-2FB4-1D7AB08793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718" y="3708684"/>
            <a:ext cx="4980572" cy="192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95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884159-739E-C156-FEEB-D5A765D13C6E}"/>
              </a:ext>
            </a:extLst>
          </p:cNvPr>
          <p:cNvSpPr/>
          <p:nvPr/>
        </p:nvSpPr>
        <p:spPr>
          <a:xfrm>
            <a:off x="811724" y="370641"/>
            <a:ext cx="1980115" cy="67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Lab 10B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F05E4D0-04A6-1BF8-AD95-D45DBA28C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4" y="2434188"/>
            <a:ext cx="2720748" cy="1415495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0CCF7C9-9C15-8742-C1E4-F1C639EC7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945" y="2414269"/>
            <a:ext cx="3023636" cy="1341413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0CEB185-934F-2F84-FF9B-FEACDEB35B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187" y="4338988"/>
            <a:ext cx="3974894" cy="134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70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2EB88E-D63A-8E22-9B54-43C49CEA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Form Toolbox Controls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9F1857-4CEC-B979-FF0A-AC3029B71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784" y="2376270"/>
            <a:ext cx="4858428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2EB88E-D63A-8E22-9B54-43C49CEA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Form Toolbox Controls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E7804A-4C84-07ED-412E-0ED77F112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944" y="1822348"/>
            <a:ext cx="9094780" cy="2740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516980-D161-2A7A-1712-5C5EF737DDD4}"/>
              </a:ext>
            </a:extLst>
          </p:cNvPr>
          <p:cNvSpPr txBox="1"/>
          <p:nvPr/>
        </p:nvSpPr>
        <p:spPr>
          <a:xfrm>
            <a:off x="2090314" y="4634400"/>
            <a:ext cx="899420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+mn-cs"/>
              </a:rPr>
              <a:t>Text Box, Label ,Command  Button , Tab Control , Link , Option Group , Combo Box , List Box 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+mn-cs"/>
              </a:rPr>
              <a:t>Check Box , Option Button , Image 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+mn-cs"/>
              </a:rPr>
              <a:t>Chart Object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433AA8-9534-39B7-A9B0-D300463908EC}"/>
              </a:ext>
            </a:extLst>
          </p:cNvPr>
          <p:cNvSpPr/>
          <p:nvPr/>
        </p:nvSpPr>
        <p:spPr>
          <a:xfrm>
            <a:off x="298901" y="1491541"/>
            <a:ext cx="235269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Most Common</a:t>
            </a:r>
          </a:p>
        </p:txBody>
      </p:sp>
    </p:spTree>
    <p:extLst>
      <p:ext uri="{BB962C8B-B14F-4D97-AF65-F5344CB8AC3E}">
        <p14:creationId xmlns:p14="http://schemas.microsoft.com/office/powerpoint/2010/main" val="325215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2EB88E-D63A-8E22-9B54-43C49CEA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Form Toolbox Controls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433AA8-9534-39B7-A9B0-D300463908EC}"/>
              </a:ext>
            </a:extLst>
          </p:cNvPr>
          <p:cNvSpPr/>
          <p:nvPr/>
        </p:nvSpPr>
        <p:spPr>
          <a:xfrm>
            <a:off x="217351" y="1655276"/>
            <a:ext cx="313181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Use Control Wizards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CE4B3D-AF19-A903-D5FA-5841C1528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15" y="2242959"/>
            <a:ext cx="8745170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1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144246-A663-7E5C-C493-27E2E5110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Sub Forms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4990F-06ED-7931-BC8B-FAD741AA7E93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Sub form is a form within a form.</a:t>
            </a:r>
          </a:p>
          <a:p>
            <a:pPr marL="3429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you change the record in the main form, the subform will be updated with related records.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528115E-DC3A-CD95-5D46-34BC82FC4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9301" y="640080"/>
            <a:ext cx="6853710" cy="55778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5E30D19-1219-919C-CB3D-C2F83A3927A8}"/>
              </a:ext>
            </a:extLst>
          </p:cNvPr>
          <p:cNvSpPr/>
          <p:nvPr/>
        </p:nvSpPr>
        <p:spPr>
          <a:xfrm>
            <a:off x="10501776" y="2778701"/>
            <a:ext cx="181216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Main Form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4247E7-E46E-8421-7907-63D804664AF3}"/>
              </a:ext>
            </a:extLst>
          </p:cNvPr>
          <p:cNvSpPr/>
          <p:nvPr/>
        </p:nvSpPr>
        <p:spPr>
          <a:xfrm>
            <a:off x="10558222" y="4917322"/>
            <a:ext cx="15941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Sub Form</a:t>
            </a:r>
          </a:p>
        </p:txBody>
      </p:sp>
    </p:spTree>
    <p:extLst>
      <p:ext uri="{BB962C8B-B14F-4D97-AF65-F5344CB8AC3E}">
        <p14:creationId xmlns:p14="http://schemas.microsoft.com/office/powerpoint/2010/main" val="30910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Training Overview - WRAP Compliance">
            <a:extLst>
              <a:ext uri="{FF2B5EF4-FFF2-40B4-BE49-F238E27FC236}">
                <a16:creationId xmlns:a16="http://schemas.microsoft.com/office/drawing/2014/main" id="{DA78AECF-577E-3725-3D3F-054EF944D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9" r="1" b="1"/>
          <a:stretch/>
        </p:blipFill>
        <p:spPr bwMode="auto">
          <a:xfrm>
            <a:off x="4547937" y="-5"/>
            <a:ext cx="7644062" cy="368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32E999-EC89-76D5-F3E3-A451CC0CEE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7" r="30796" b="-1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717305-0D16-7503-D571-9A7D99078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219"/>
            <a:ext cx="749001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 dirty="0">
                <a:solidFill>
                  <a:schemeClr val="bg1"/>
                </a:solidFill>
              </a:rPr>
              <a:t>Lab 10C: </a:t>
            </a:r>
            <a:br>
              <a:rPr lang="en-US" sz="5000" b="1" dirty="0">
                <a:solidFill>
                  <a:schemeClr val="bg1"/>
                </a:solidFill>
              </a:rPr>
            </a:br>
            <a:r>
              <a:rPr lang="en-US" sz="5000" b="1" dirty="0">
                <a:solidFill>
                  <a:schemeClr val="bg1"/>
                </a:solidFill>
              </a:rPr>
              <a:t>Creating </a:t>
            </a:r>
            <a:r>
              <a:rPr lang="en-US" sz="5000" b="1" dirty="0" err="1">
                <a:solidFill>
                  <a:schemeClr val="bg1"/>
                </a:solidFill>
              </a:rPr>
              <a:t>SubForms</a:t>
            </a:r>
            <a:r>
              <a:rPr lang="en-US" sz="5000" b="1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72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884159-739E-C156-FEEB-D5A765D13C6E}"/>
              </a:ext>
            </a:extLst>
          </p:cNvPr>
          <p:cNvSpPr/>
          <p:nvPr/>
        </p:nvSpPr>
        <p:spPr>
          <a:xfrm>
            <a:off x="811724" y="370641"/>
            <a:ext cx="1980115" cy="67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Lab 10C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B63C430-50ED-F089-0D63-81D05218D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415" y="1494378"/>
            <a:ext cx="4778929" cy="10659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8C424F-4E58-3E68-1A65-191B0B5841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184" y="3011422"/>
            <a:ext cx="4236336" cy="282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4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0841C04-F96A-5799-ACEC-F8CD302EA764}"/>
              </a:ext>
            </a:extLst>
          </p:cNvPr>
          <p:cNvSpPr/>
          <p:nvPr/>
        </p:nvSpPr>
        <p:spPr>
          <a:xfrm rot="-5220000">
            <a:off x="3118153" y="-3059528"/>
            <a:ext cx="1791582" cy="8433916"/>
          </a:xfrm>
          <a:custGeom>
            <a:avLst/>
            <a:gdLst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51791 w 1417982"/>
              <a:gd name="connsiteY18" fmla="*/ 3193774 h 4518991"/>
              <a:gd name="connsiteX19" fmla="*/ 265043 w 1417982"/>
              <a:gd name="connsiteY19" fmla="*/ 3339547 h 4518991"/>
              <a:gd name="connsiteX20" fmla="*/ 278295 w 1417982"/>
              <a:gd name="connsiteY20" fmla="*/ 3538330 h 4518991"/>
              <a:gd name="connsiteX21" fmla="*/ 331304 w 1417982"/>
              <a:gd name="connsiteY21" fmla="*/ 3697356 h 4518991"/>
              <a:gd name="connsiteX22" fmla="*/ 331304 w 1417982"/>
              <a:gd name="connsiteY22" fmla="*/ 3829878 h 4518991"/>
              <a:gd name="connsiteX23" fmla="*/ 278295 w 1417982"/>
              <a:gd name="connsiteY23" fmla="*/ 3988904 h 4518991"/>
              <a:gd name="connsiteX24" fmla="*/ 278295 w 1417982"/>
              <a:gd name="connsiteY24" fmla="*/ 4147930 h 4518991"/>
              <a:gd name="connsiteX25" fmla="*/ 291548 w 1417982"/>
              <a:gd name="connsiteY25" fmla="*/ 4373217 h 4518991"/>
              <a:gd name="connsiteX26" fmla="*/ 331304 w 1417982"/>
              <a:gd name="connsiteY26" fmla="*/ 4426226 h 4518991"/>
              <a:gd name="connsiteX27" fmla="*/ 424069 w 1417982"/>
              <a:gd name="connsiteY27" fmla="*/ 4452730 h 4518991"/>
              <a:gd name="connsiteX28" fmla="*/ 834887 w 1417982"/>
              <a:gd name="connsiteY28" fmla="*/ 4492487 h 4518991"/>
              <a:gd name="connsiteX29" fmla="*/ 1086678 w 1417982"/>
              <a:gd name="connsiteY29" fmla="*/ 4479234 h 4518991"/>
              <a:gd name="connsiteX30" fmla="*/ 1325217 w 1417982"/>
              <a:gd name="connsiteY30" fmla="*/ 4505739 h 4518991"/>
              <a:gd name="connsiteX31" fmla="*/ 1364974 w 1417982"/>
              <a:gd name="connsiteY31" fmla="*/ 4518991 h 4518991"/>
              <a:gd name="connsiteX32" fmla="*/ 1417982 w 1417982"/>
              <a:gd name="connsiteY32" fmla="*/ 4161182 h 4518991"/>
              <a:gd name="connsiteX33" fmla="*/ 1378226 w 1417982"/>
              <a:gd name="connsiteY33" fmla="*/ 4055165 h 4518991"/>
              <a:gd name="connsiteX34" fmla="*/ 1417982 w 1417982"/>
              <a:gd name="connsiteY34" fmla="*/ 3962400 h 4518991"/>
              <a:gd name="connsiteX35" fmla="*/ 1338469 w 1417982"/>
              <a:gd name="connsiteY35" fmla="*/ 3843130 h 4518991"/>
              <a:gd name="connsiteX36" fmla="*/ 1311965 w 1417982"/>
              <a:gd name="connsiteY36" fmla="*/ 3617843 h 4518991"/>
              <a:gd name="connsiteX37" fmla="*/ 1325217 w 1417982"/>
              <a:gd name="connsiteY37" fmla="*/ 3511826 h 4518991"/>
              <a:gd name="connsiteX38" fmla="*/ 1325217 w 1417982"/>
              <a:gd name="connsiteY38" fmla="*/ 3286539 h 4518991"/>
              <a:gd name="connsiteX39" fmla="*/ 1325217 w 1417982"/>
              <a:gd name="connsiteY39" fmla="*/ 3048000 h 4518991"/>
              <a:gd name="connsiteX40" fmla="*/ 1166191 w 1417982"/>
              <a:gd name="connsiteY40" fmla="*/ 2769704 h 4518991"/>
              <a:gd name="connsiteX41" fmla="*/ 1311965 w 1417982"/>
              <a:gd name="connsiteY41" fmla="*/ 2517913 h 4518991"/>
              <a:gd name="connsiteX42" fmla="*/ 1258956 w 1417982"/>
              <a:gd name="connsiteY42" fmla="*/ 2305878 h 4518991"/>
              <a:gd name="connsiteX43" fmla="*/ 1245704 w 1417982"/>
              <a:gd name="connsiteY43" fmla="*/ 2146852 h 4518991"/>
              <a:gd name="connsiteX44" fmla="*/ 1272209 w 1417982"/>
              <a:gd name="connsiteY44" fmla="*/ 2040834 h 4518991"/>
              <a:gd name="connsiteX45" fmla="*/ 1258956 w 1417982"/>
              <a:gd name="connsiteY45" fmla="*/ 1881808 h 4518991"/>
              <a:gd name="connsiteX46" fmla="*/ 1205948 w 1417982"/>
              <a:gd name="connsiteY46" fmla="*/ 1722782 h 4518991"/>
              <a:gd name="connsiteX47" fmla="*/ 1205948 w 1417982"/>
              <a:gd name="connsiteY47" fmla="*/ 1457739 h 4518991"/>
              <a:gd name="connsiteX48" fmla="*/ 1179443 w 1417982"/>
              <a:gd name="connsiteY48" fmla="*/ 1258956 h 4518991"/>
              <a:gd name="connsiteX49" fmla="*/ 1152939 w 1417982"/>
              <a:gd name="connsiteY49" fmla="*/ 1086678 h 4518991"/>
              <a:gd name="connsiteX50" fmla="*/ 1166191 w 1417982"/>
              <a:gd name="connsiteY50" fmla="*/ 848139 h 4518991"/>
              <a:gd name="connsiteX51" fmla="*/ 1152939 w 1417982"/>
              <a:gd name="connsiteY51" fmla="*/ 675860 h 4518991"/>
              <a:gd name="connsiteX52" fmla="*/ 1113182 w 1417982"/>
              <a:gd name="connsiteY52" fmla="*/ 437321 h 4518991"/>
              <a:gd name="connsiteX53" fmla="*/ 1099930 w 1417982"/>
              <a:gd name="connsiteY53" fmla="*/ 291547 h 4518991"/>
              <a:gd name="connsiteX54" fmla="*/ 1152939 w 1417982"/>
              <a:gd name="connsiteY54" fmla="*/ 92765 h 4518991"/>
              <a:gd name="connsiteX55" fmla="*/ 1139687 w 1417982"/>
              <a:gd name="connsiteY55" fmla="*/ 0 h 4518991"/>
              <a:gd name="connsiteX56" fmla="*/ 848139 w 1417982"/>
              <a:gd name="connsiteY56" fmla="*/ 53008 h 4518991"/>
              <a:gd name="connsiteX57" fmla="*/ 278295 w 1417982"/>
              <a:gd name="connsiteY57" fmla="*/ 39756 h 4518991"/>
              <a:gd name="connsiteX58" fmla="*/ 53009 w 1417982"/>
              <a:gd name="connsiteY58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62271 w 1417982"/>
              <a:gd name="connsiteY18" fmla="*/ 3034266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309100 w 1417982"/>
              <a:gd name="connsiteY18" fmla="*/ 3039645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227585 w 1417982"/>
              <a:gd name="connsiteY43" fmla="*/ 2656553 h 4518991"/>
              <a:gd name="connsiteX44" fmla="*/ 1311965 w 1417982"/>
              <a:gd name="connsiteY44" fmla="*/ 2517913 h 4518991"/>
              <a:gd name="connsiteX45" fmla="*/ 1258956 w 1417982"/>
              <a:gd name="connsiteY45" fmla="*/ 2305878 h 4518991"/>
              <a:gd name="connsiteX46" fmla="*/ 1245704 w 1417982"/>
              <a:gd name="connsiteY46" fmla="*/ 2146852 h 4518991"/>
              <a:gd name="connsiteX47" fmla="*/ 1272209 w 1417982"/>
              <a:gd name="connsiteY47" fmla="*/ 2040834 h 4518991"/>
              <a:gd name="connsiteX48" fmla="*/ 1258956 w 1417982"/>
              <a:gd name="connsiteY48" fmla="*/ 1881808 h 4518991"/>
              <a:gd name="connsiteX49" fmla="*/ 1205948 w 1417982"/>
              <a:gd name="connsiteY49" fmla="*/ 1722782 h 4518991"/>
              <a:gd name="connsiteX50" fmla="*/ 1205948 w 1417982"/>
              <a:gd name="connsiteY50" fmla="*/ 1457739 h 4518991"/>
              <a:gd name="connsiteX51" fmla="*/ 1179443 w 1417982"/>
              <a:gd name="connsiteY51" fmla="*/ 1258956 h 4518991"/>
              <a:gd name="connsiteX52" fmla="*/ 1152939 w 1417982"/>
              <a:gd name="connsiteY52" fmla="*/ 1086678 h 4518991"/>
              <a:gd name="connsiteX53" fmla="*/ 1166191 w 1417982"/>
              <a:gd name="connsiteY53" fmla="*/ 848139 h 4518991"/>
              <a:gd name="connsiteX54" fmla="*/ 1152939 w 1417982"/>
              <a:gd name="connsiteY54" fmla="*/ 675860 h 4518991"/>
              <a:gd name="connsiteX55" fmla="*/ 1113182 w 1417982"/>
              <a:gd name="connsiteY55" fmla="*/ 437321 h 4518991"/>
              <a:gd name="connsiteX56" fmla="*/ 1099930 w 1417982"/>
              <a:gd name="connsiteY56" fmla="*/ 291547 h 4518991"/>
              <a:gd name="connsiteX57" fmla="*/ 1152939 w 1417982"/>
              <a:gd name="connsiteY57" fmla="*/ 92765 h 4518991"/>
              <a:gd name="connsiteX58" fmla="*/ 1139687 w 1417982"/>
              <a:gd name="connsiteY58" fmla="*/ 0 h 4518991"/>
              <a:gd name="connsiteX59" fmla="*/ 848139 w 1417982"/>
              <a:gd name="connsiteY59" fmla="*/ 53008 h 4518991"/>
              <a:gd name="connsiteX60" fmla="*/ 278295 w 1417982"/>
              <a:gd name="connsiteY60" fmla="*/ 39756 h 4518991"/>
              <a:gd name="connsiteX61" fmla="*/ 53009 w 1417982"/>
              <a:gd name="connsiteY61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06398 w 1417982"/>
              <a:gd name="connsiteY43" fmla="*/ 27570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417982" h="4518991">
                <a:moveTo>
                  <a:pt x="53009" y="106017"/>
                </a:moveTo>
                <a:lnTo>
                  <a:pt x="0" y="357808"/>
                </a:lnTo>
                <a:lnTo>
                  <a:pt x="159026" y="516834"/>
                </a:lnTo>
                <a:lnTo>
                  <a:pt x="66261" y="583095"/>
                </a:lnTo>
                <a:lnTo>
                  <a:pt x="79513" y="622852"/>
                </a:lnTo>
                <a:lnTo>
                  <a:pt x="185530" y="728869"/>
                </a:lnTo>
                <a:lnTo>
                  <a:pt x="212035" y="861391"/>
                </a:lnTo>
                <a:lnTo>
                  <a:pt x="159026" y="1020417"/>
                </a:lnTo>
                <a:lnTo>
                  <a:pt x="225287" y="1139687"/>
                </a:lnTo>
                <a:lnTo>
                  <a:pt x="238539" y="1338469"/>
                </a:lnTo>
                <a:cubicBezTo>
                  <a:pt x="210783" y="1465274"/>
                  <a:pt x="220870" y="1568174"/>
                  <a:pt x="212035" y="1683026"/>
                </a:cubicBezTo>
                <a:lnTo>
                  <a:pt x="212035" y="1828800"/>
                </a:lnTo>
                <a:lnTo>
                  <a:pt x="278295" y="1987826"/>
                </a:lnTo>
                <a:lnTo>
                  <a:pt x="278295" y="2120347"/>
                </a:lnTo>
                <a:lnTo>
                  <a:pt x="251791" y="2252869"/>
                </a:lnTo>
                <a:lnTo>
                  <a:pt x="251791" y="2398643"/>
                </a:lnTo>
                <a:lnTo>
                  <a:pt x="251791" y="2597426"/>
                </a:lnTo>
                <a:lnTo>
                  <a:pt x="279299" y="2759946"/>
                </a:lnTo>
                <a:cubicBezTo>
                  <a:pt x="245067" y="2801033"/>
                  <a:pt x="287465" y="2863634"/>
                  <a:pt x="291548" y="2915478"/>
                </a:cubicBezTo>
                <a:lnTo>
                  <a:pt x="309100" y="3039645"/>
                </a:lnTo>
                <a:cubicBezTo>
                  <a:pt x="264454" y="3085642"/>
                  <a:pt x="270894" y="3142398"/>
                  <a:pt x="251791" y="3193774"/>
                </a:cubicBezTo>
                <a:cubicBezTo>
                  <a:pt x="294522" y="3231607"/>
                  <a:pt x="260626" y="3290956"/>
                  <a:pt x="265043" y="3339547"/>
                </a:cubicBezTo>
                <a:cubicBezTo>
                  <a:pt x="231145" y="3400429"/>
                  <a:pt x="273878" y="3472069"/>
                  <a:pt x="278295" y="3538330"/>
                </a:cubicBezTo>
                <a:cubicBezTo>
                  <a:pt x="253394" y="3596717"/>
                  <a:pt x="360464" y="3649726"/>
                  <a:pt x="331304" y="3697356"/>
                </a:cubicBezTo>
                <a:cubicBezTo>
                  <a:pt x="314276" y="3730772"/>
                  <a:pt x="331304" y="3785704"/>
                  <a:pt x="331304" y="3829878"/>
                </a:cubicBezTo>
                <a:lnTo>
                  <a:pt x="278295" y="3988904"/>
                </a:lnTo>
                <a:lnTo>
                  <a:pt x="278295" y="4147930"/>
                </a:lnTo>
                <a:lnTo>
                  <a:pt x="291548" y="4373217"/>
                </a:lnTo>
                <a:lnTo>
                  <a:pt x="331304" y="4426226"/>
                </a:lnTo>
                <a:lnTo>
                  <a:pt x="424069" y="4452730"/>
                </a:lnTo>
                <a:lnTo>
                  <a:pt x="834887" y="4492487"/>
                </a:lnTo>
                <a:lnTo>
                  <a:pt x="1086678" y="4479234"/>
                </a:lnTo>
                <a:lnTo>
                  <a:pt x="1325217" y="4505739"/>
                </a:lnTo>
                <a:lnTo>
                  <a:pt x="1364974" y="4518991"/>
                </a:lnTo>
                <a:lnTo>
                  <a:pt x="1417982" y="4161182"/>
                </a:lnTo>
                <a:lnTo>
                  <a:pt x="1378226" y="4055165"/>
                </a:lnTo>
                <a:lnTo>
                  <a:pt x="1417982" y="3962400"/>
                </a:lnTo>
                <a:lnTo>
                  <a:pt x="1338469" y="3843130"/>
                </a:lnTo>
                <a:lnTo>
                  <a:pt x="1311965" y="3617843"/>
                </a:lnTo>
                <a:lnTo>
                  <a:pt x="1325217" y="3511826"/>
                </a:lnTo>
                <a:lnTo>
                  <a:pt x="1325217" y="3286539"/>
                </a:lnTo>
                <a:cubicBezTo>
                  <a:pt x="1325217" y="3207026"/>
                  <a:pt x="1278310" y="3123280"/>
                  <a:pt x="1325217" y="3048000"/>
                </a:cubicBezTo>
                <a:cubicBezTo>
                  <a:pt x="1322828" y="2982428"/>
                  <a:pt x="1250077" y="2933791"/>
                  <a:pt x="1227585" y="2876686"/>
                </a:cubicBezTo>
                <a:cubicBezTo>
                  <a:pt x="1277482" y="2819858"/>
                  <a:pt x="1245783" y="2786689"/>
                  <a:pt x="1225318" y="2751028"/>
                </a:cubicBezTo>
                <a:cubicBezTo>
                  <a:pt x="1296041" y="2734478"/>
                  <a:pt x="1230772" y="2706223"/>
                  <a:pt x="1251237" y="2668506"/>
                </a:cubicBezTo>
                <a:cubicBezTo>
                  <a:pt x="1279364" y="2622293"/>
                  <a:pt x="1283641" y="2604716"/>
                  <a:pt x="1288314" y="2511937"/>
                </a:cubicBezTo>
                <a:cubicBezTo>
                  <a:pt x="1243839" y="2441259"/>
                  <a:pt x="1276626" y="2376556"/>
                  <a:pt x="1258956" y="2305878"/>
                </a:cubicBezTo>
                <a:lnTo>
                  <a:pt x="1245704" y="2146852"/>
                </a:lnTo>
                <a:lnTo>
                  <a:pt x="1272209" y="2040834"/>
                </a:lnTo>
                <a:lnTo>
                  <a:pt x="1258956" y="1881808"/>
                </a:lnTo>
                <a:lnTo>
                  <a:pt x="1205948" y="1722782"/>
                </a:lnTo>
                <a:lnTo>
                  <a:pt x="1205948" y="1457739"/>
                </a:lnTo>
                <a:lnTo>
                  <a:pt x="1179443" y="1258956"/>
                </a:lnTo>
                <a:lnTo>
                  <a:pt x="1152939" y="1086678"/>
                </a:lnTo>
                <a:lnTo>
                  <a:pt x="1166191" y="848139"/>
                </a:lnTo>
                <a:lnTo>
                  <a:pt x="1152939" y="675860"/>
                </a:lnTo>
                <a:lnTo>
                  <a:pt x="1113182" y="437321"/>
                </a:lnTo>
                <a:lnTo>
                  <a:pt x="1099930" y="291547"/>
                </a:lnTo>
                <a:lnTo>
                  <a:pt x="1152939" y="92765"/>
                </a:lnTo>
                <a:lnTo>
                  <a:pt x="1139687" y="0"/>
                </a:lnTo>
                <a:lnTo>
                  <a:pt x="848139" y="53008"/>
                </a:lnTo>
                <a:lnTo>
                  <a:pt x="278295" y="39756"/>
                </a:lnTo>
                <a:lnTo>
                  <a:pt x="53009" y="106017"/>
                </a:lnTo>
                <a:close/>
              </a:path>
            </a:pathLst>
          </a:custGeom>
          <a:solidFill>
            <a:srgbClr val="43627E"/>
          </a:solidFill>
          <a:ln w="28575"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E011F89-D92E-D6BF-6464-3AEC8A433405}"/>
              </a:ext>
            </a:extLst>
          </p:cNvPr>
          <p:cNvGrpSpPr/>
          <p:nvPr/>
        </p:nvGrpSpPr>
        <p:grpSpPr>
          <a:xfrm rot="-5220000">
            <a:off x="7460761" y="477899"/>
            <a:ext cx="1932746" cy="1117099"/>
            <a:chOff x="1657932" y="4247536"/>
            <a:chExt cx="1561987" cy="63418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2625698-5365-A5D9-6057-6814FD8FA04A}"/>
                </a:ext>
              </a:extLst>
            </p:cNvPr>
            <p:cNvSpPr/>
            <p:nvPr/>
          </p:nvSpPr>
          <p:spPr>
            <a:xfrm>
              <a:off x="2236623" y="4486415"/>
              <a:ext cx="983296" cy="385204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  <a:gd name="connsiteX0" fmla="*/ 162232 w 1212717"/>
                <a:gd name="connsiteY0" fmla="*/ 0 h 689564"/>
                <a:gd name="connsiteX1" fmla="*/ 88490 w 1212717"/>
                <a:gd name="connsiteY1" fmla="*/ 147484 h 689564"/>
                <a:gd name="connsiteX2" fmla="*/ 88490 w 1212717"/>
                <a:gd name="connsiteY2" fmla="*/ 147484 h 689564"/>
                <a:gd name="connsiteX3" fmla="*/ 44245 w 1212717"/>
                <a:gd name="connsiteY3" fmla="*/ 353962 h 689564"/>
                <a:gd name="connsiteX4" fmla="*/ 0 w 1212717"/>
                <a:gd name="connsiteY4" fmla="*/ 575187 h 689564"/>
                <a:gd name="connsiteX5" fmla="*/ 973393 w 1212717"/>
                <a:gd name="connsiteY5" fmla="*/ 619433 h 689564"/>
                <a:gd name="connsiteX6" fmla="*/ 1212717 w 1212717"/>
                <a:gd name="connsiteY6" fmla="*/ 689564 h 689564"/>
                <a:gd name="connsiteX7" fmla="*/ 1165122 w 1212717"/>
                <a:gd name="connsiteY7" fmla="*/ 575187 h 689564"/>
                <a:gd name="connsiteX8" fmla="*/ 1165122 w 1212717"/>
                <a:gd name="connsiteY8" fmla="*/ 412955 h 689564"/>
                <a:gd name="connsiteX9" fmla="*/ 1165122 w 1212717"/>
                <a:gd name="connsiteY9" fmla="*/ 221226 h 689564"/>
                <a:gd name="connsiteX10" fmla="*/ 1194619 w 1212717"/>
                <a:gd name="connsiteY10" fmla="*/ 147484 h 689564"/>
                <a:gd name="connsiteX11" fmla="*/ 1047135 w 1212717"/>
                <a:gd name="connsiteY11" fmla="*/ 117987 h 689564"/>
                <a:gd name="connsiteX12" fmla="*/ 796412 w 1212717"/>
                <a:gd name="connsiteY12" fmla="*/ 73742 h 689564"/>
                <a:gd name="connsiteX13" fmla="*/ 457200 w 1212717"/>
                <a:gd name="connsiteY13" fmla="*/ 88491 h 689564"/>
                <a:gd name="connsiteX14" fmla="*/ 191729 w 1212717"/>
                <a:gd name="connsiteY14" fmla="*/ 44245 h 689564"/>
                <a:gd name="connsiteX15" fmla="*/ 162232 w 1212717"/>
                <a:gd name="connsiteY15" fmla="*/ 0 h 689564"/>
                <a:gd name="connsiteX0" fmla="*/ 162232 w 1207396"/>
                <a:gd name="connsiteY0" fmla="*/ 0 h 619844"/>
                <a:gd name="connsiteX1" fmla="*/ 88490 w 1207396"/>
                <a:gd name="connsiteY1" fmla="*/ 147484 h 619844"/>
                <a:gd name="connsiteX2" fmla="*/ 88490 w 1207396"/>
                <a:gd name="connsiteY2" fmla="*/ 147484 h 619844"/>
                <a:gd name="connsiteX3" fmla="*/ 44245 w 1207396"/>
                <a:gd name="connsiteY3" fmla="*/ 353962 h 619844"/>
                <a:gd name="connsiteX4" fmla="*/ 0 w 1207396"/>
                <a:gd name="connsiteY4" fmla="*/ 575187 h 619844"/>
                <a:gd name="connsiteX5" fmla="*/ 973393 w 1207396"/>
                <a:gd name="connsiteY5" fmla="*/ 619433 h 619844"/>
                <a:gd name="connsiteX6" fmla="*/ 1207396 w 1207396"/>
                <a:gd name="connsiteY6" fmla="*/ 548031 h 619844"/>
                <a:gd name="connsiteX7" fmla="*/ 1165122 w 1207396"/>
                <a:gd name="connsiteY7" fmla="*/ 575187 h 619844"/>
                <a:gd name="connsiteX8" fmla="*/ 1165122 w 1207396"/>
                <a:gd name="connsiteY8" fmla="*/ 412955 h 619844"/>
                <a:gd name="connsiteX9" fmla="*/ 1165122 w 1207396"/>
                <a:gd name="connsiteY9" fmla="*/ 221226 h 619844"/>
                <a:gd name="connsiteX10" fmla="*/ 1194619 w 1207396"/>
                <a:gd name="connsiteY10" fmla="*/ 147484 h 619844"/>
                <a:gd name="connsiteX11" fmla="*/ 1047135 w 1207396"/>
                <a:gd name="connsiteY11" fmla="*/ 117987 h 619844"/>
                <a:gd name="connsiteX12" fmla="*/ 796412 w 1207396"/>
                <a:gd name="connsiteY12" fmla="*/ 73742 h 619844"/>
                <a:gd name="connsiteX13" fmla="*/ 457200 w 1207396"/>
                <a:gd name="connsiteY13" fmla="*/ 88491 h 619844"/>
                <a:gd name="connsiteX14" fmla="*/ 191729 w 1207396"/>
                <a:gd name="connsiteY14" fmla="*/ 44245 h 619844"/>
                <a:gd name="connsiteX15" fmla="*/ 162232 w 1207396"/>
                <a:gd name="connsiteY15" fmla="*/ 0 h 61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07396" h="619844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cubicBezTo>
                    <a:pt x="324464" y="589936"/>
                    <a:pt x="772160" y="623959"/>
                    <a:pt x="973393" y="619433"/>
                  </a:cubicBezTo>
                  <a:cubicBezTo>
                    <a:pt x="1174626" y="614907"/>
                    <a:pt x="1127621" y="524654"/>
                    <a:pt x="1207396" y="548031"/>
                  </a:cubicBez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EFB6FA0-438A-FBCA-D066-AB89BE6E9F7B}"/>
                </a:ext>
              </a:extLst>
            </p:cNvPr>
            <p:cNvSpPr/>
            <p:nvPr/>
          </p:nvSpPr>
          <p:spPr>
            <a:xfrm>
              <a:off x="1657932" y="4247536"/>
              <a:ext cx="1297858" cy="634181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97858" h="634181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lnTo>
                    <a:pt x="973393" y="619433"/>
                  </a:lnTo>
                  <a:lnTo>
                    <a:pt x="1297858" y="634181"/>
                  </a:ln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chemeClr val="bg1">
                    <a:lumMod val="50000"/>
                  </a:schemeClr>
                </a:gs>
                <a:gs pos="25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77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41D920-9B6F-A9FB-DDAC-40A26D387CF0}"/>
              </a:ext>
            </a:extLst>
          </p:cNvPr>
          <p:cNvGrpSpPr/>
          <p:nvPr/>
        </p:nvGrpSpPr>
        <p:grpSpPr>
          <a:xfrm>
            <a:off x="9129928" y="6137173"/>
            <a:ext cx="3062072" cy="548112"/>
            <a:chOff x="8151095" y="218152"/>
            <a:chExt cx="3845427" cy="68672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9B74477-E428-A43A-C5C7-933BDA7F3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51095" y="218152"/>
              <a:ext cx="3810478" cy="686723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7363DD9-A33F-673C-A914-03AAB08FEF08}"/>
                </a:ext>
              </a:extLst>
            </p:cNvPr>
            <p:cNvSpPr/>
            <p:nvPr/>
          </p:nvSpPr>
          <p:spPr>
            <a:xfrm>
              <a:off x="11942522" y="733425"/>
              <a:ext cx="54000" cy="171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DE69F87-A17B-7834-6263-932EFF584DDA}"/>
              </a:ext>
            </a:extLst>
          </p:cNvPr>
          <p:cNvSpPr txBox="1"/>
          <p:nvPr/>
        </p:nvSpPr>
        <p:spPr>
          <a:xfrm>
            <a:off x="214722" y="689459"/>
            <a:ext cx="653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1CBB9B-4582-4429-DBAC-730CDB3A3875}"/>
              </a:ext>
            </a:extLst>
          </p:cNvPr>
          <p:cNvSpPr txBox="1"/>
          <p:nvPr/>
        </p:nvSpPr>
        <p:spPr>
          <a:xfrm rot="60000">
            <a:off x="1136466" y="792437"/>
            <a:ext cx="668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rPr>
              <a:t>Form Design Canvas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E8BF2A6-D1C5-4DEF-F9AE-8EE77E99E2C2}"/>
              </a:ext>
            </a:extLst>
          </p:cNvPr>
          <p:cNvSpPr/>
          <p:nvPr/>
        </p:nvSpPr>
        <p:spPr>
          <a:xfrm rot="-5220000">
            <a:off x="3118153" y="-974217"/>
            <a:ext cx="1791582" cy="8433916"/>
          </a:xfrm>
          <a:custGeom>
            <a:avLst/>
            <a:gdLst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51791 w 1417982"/>
              <a:gd name="connsiteY18" fmla="*/ 3193774 h 4518991"/>
              <a:gd name="connsiteX19" fmla="*/ 265043 w 1417982"/>
              <a:gd name="connsiteY19" fmla="*/ 3339547 h 4518991"/>
              <a:gd name="connsiteX20" fmla="*/ 278295 w 1417982"/>
              <a:gd name="connsiteY20" fmla="*/ 3538330 h 4518991"/>
              <a:gd name="connsiteX21" fmla="*/ 331304 w 1417982"/>
              <a:gd name="connsiteY21" fmla="*/ 3697356 h 4518991"/>
              <a:gd name="connsiteX22" fmla="*/ 331304 w 1417982"/>
              <a:gd name="connsiteY22" fmla="*/ 3829878 h 4518991"/>
              <a:gd name="connsiteX23" fmla="*/ 278295 w 1417982"/>
              <a:gd name="connsiteY23" fmla="*/ 3988904 h 4518991"/>
              <a:gd name="connsiteX24" fmla="*/ 278295 w 1417982"/>
              <a:gd name="connsiteY24" fmla="*/ 4147930 h 4518991"/>
              <a:gd name="connsiteX25" fmla="*/ 291548 w 1417982"/>
              <a:gd name="connsiteY25" fmla="*/ 4373217 h 4518991"/>
              <a:gd name="connsiteX26" fmla="*/ 331304 w 1417982"/>
              <a:gd name="connsiteY26" fmla="*/ 4426226 h 4518991"/>
              <a:gd name="connsiteX27" fmla="*/ 424069 w 1417982"/>
              <a:gd name="connsiteY27" fmla="*/ 4452730 h 4518991"/>
              <a:gd name="connsiteX28" fmla="*/ 834887 w 1417982"/>
              <a:gd name="connsiteY28" fmla="*/ 4492487 h 4518991"/>
              <a:gd name="connsiteX29" fmla="*/ 1086678 w 1417982"/>
              <a:gd name="connsiteY29" fmla="*/ 4479234 h 4518991"/>
              <a:gd name="connsiteX30" fmla="*/ 1325217 w 1417982"/>
              <a:gd name="connsiteY30" fmla="*/ 4505739 h 4518991"/>
              <a:gd name="connsiteX31" fmla="*/ 1364974 w 1417982"/>
              <a:gd name="connsiteY31" fmla="*/ 4518991 h 4518991"/>
              <a:gd name="connsiteX32" fmla="*/ 1417982 w 1417982"/>
              <a:gd name="connsiteY32" fmla="*/ 4161182 h 4518991"/>
              <a:gd name="connsiteX33" fmla="*/ 1378226 w 1417982"/>
              <a:gd name="connsiteY33" fmla="*/ 4055165 h 4518991"/>
              <a:gd name="connsiteX34" fmla="*/ 1417982 w 1417982"/>
              <a:gd name="connsiteY34" fmla="*/ 3962400 h 4518991"/>
              <a:gd name="connsiteX35" fmla="*/ 1338469 w 1417982"/>
              <a:gd name="connsiteY35" fmla="*/ 3843130 h 4518991"/>
              <a:gd name="connsiteX36" fmla="*/ 1311965 w 1417982"/>
              <a:gd name="connsiteY36" fmla="*/ 3617843 h 4518991"/>
              <a:gd name="connsiteX37" fmla="*/ 1325217 w 1417982"/>
              <a:gd name="connsiteY37" fmla="*/ 3511826 h 4518991"/>
              <a:gd name="connsiteX38" fmla="*/ 1325217 w 1417982"/>
              <a:gd name="connsiteY38" fmla="*/ 3286539 h 4518991"/>
              <a:gd name="connsiteX39" fmla="*/ 1325217 w 1417982"/>
              <a:gd name="connsiteY39" fmla="*/ 3048000 h 4518991"/>
              <a:gd name="connsiteX40" fmla="*/ 1166191 w 1417982"/>
              <a:gd name="connsiteY40" fmla="*/ 2769704 h 4518991"/>
              <a:gd name="connsiteX41" fmla="*/ 1311965 w 1417982"/>
              <a:gd name="connsiteY41" fmla="*/ 2517913 h 4518991"/>
              <a:gd name="connsiteX42" fmla="*/ 1258956 w 1417982"/>
              <a:gd name="connsiteY42" fmla="*/ 2305878 h 4518991"/>
              <a:gd name="connsiteX43" fmla="*/ 1245704 w 1417982"/>
              <a:gd name="connsiteY43" fmla="*/ 2146852 h 4518991"/>
              <a:gd name="connsiteX44" fmla="*/ 1272209 w 1417982"/>
              <a:gd name="connsiteY44" fmla="*/ 2040834 h 4518991"/>
              <a:gd name="connsiteX45" fmla="*/ 1258956 w 1417982"/>
              <a:gd name="connsiteY45" fmla="*/ 1881808 h 4518991"/>
              <a:gd name="connsiteX46" fmla="*/ 1205948 w 1417982"/>
              <a:gd name="connsiteY46" fmla="*/ 1722782 h 4518991"/>
              <a:gd name="connsiteX47" fmla="*/ 1205948 w 1417982"/>
              <a:gd name="connsiteY47" fmla="*/ 1457739 h 4518991"/>
              <a:gd name="connsiteX48" fmla="*/ 1179443 w 1417982"/>
              <a:gd name="connsiteY48" fmla="*/ 1258956 h 4518991"/>
              <a:gd name="connsiteX49" fmla="*/ 1152939 w 1417982"/>
              <a:gd name="connsiteY49" fmla="*/ 1086678 h 4518991"/>
              <a:gd name="connsiteX50" fmla="*/ 1166191 w 1417982"/>
              <a:gd name="connsiteY50" fmla="*/ 848139 h 4518991"/>
              <a:gd name="connsiteX51" fmla="*/ 1152939 w 1417982"/>
              <a:gd name="connsiteY51" fmla="*/ 675860 h 4518991"/>
              <a:gd name="connsiteX52" fmla="*/ 1113182 w 1417982"/>
              <a:gd name="connsiteY52" fmla="*/ 437321 h 4518991"/>
              <a:gd name="connsiteX53" fmla="*/ 1099930 w 1417982"/>
              <a:gd name="connsiteY53" fmla="*/ 291547 h 4518991"/>
              <a:gd name="connsiteX54" fmla="*/ 1152939 w 1417982"/>
              <a:gd name="connsiteY54" fmla="*/ 92765 h 4518991"/>
              <a:gd name="connsiteX55" fmla="*/ 1139687 w 1417982"/>
              <a:gd name="connsiteY55" fmla="*/ 0 h 4518991"/>
              <a:gd name="connsiteX56" fmla="*/ 848139 w 1417982"/>
              <a:gd name="connsiteY56" fmla="*/ 53008 h 4518991"/>
              <a:gd name="connsiteX57" fmla="*/ 278295 w 1417982"/>
              <a:gd name="connsiteY57" fmla="*/ 39756 h 4518991"/>
              <a:gd name="connsiteX58" fmla="*/ 53009 w 1417982"/>
              <a:gd name="connsiteY58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62271 w 1417982"/>
              <a:gd name="connsiteY18" fmla="*/ 3034266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309100 w 1417982"/>
              <a:gd name="connsiteY18" fmla="*/ 3039645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227585 w 1417982"/>
              <a:gd name="connsiteY43" fmla="*/ 2656553 h 4518991"/>
              <a:gd name="connsiteX44" fmla="*/ 1311965 w 1417982"/>
              <a:gd name="connsiteY44" fmla="*/ 2517913 h 4518991"/>
              <a:gd name="connsiteX45" fmla="*/ 1258956 w 1417982"/>
              <a:gd name="connsiteY45" fmla="*/ 2305878 h 4518991"/>
              <a:gd name="connsiteX46" fmla="*/ 1245704 w 1417982"/>
              <a:gd name="connsiteY46" fmla="*/ 2146852 h 4518991"/>
              <a:gd name="connsiteX47" fmla="*/ 1272209 w 1417982"/>
              <a:gd name="connsiteY47" fmla="*/ 2040834 h 4518991"/>
              <a:gd name="connsiteX48" fmla="*/ 1258956 w 1417982"/>
              <a:gd name="connsiteY48" fmla="*/ 1881808 h 4518991"/>
              <a:gd name="connsiteX49" fmla="*/ 1205948 w 1417982"/>
              <a:gd name="connsiteY49" fmla="*/ 1722782 h 4518991"/>
              <a:gd name="connsiteX50" fmla="*/ 1205948 w 1417982"/>
              <a:gd name="connsiteY50" fmla="*/ 1457739 h 4518991"/>
              <a:gd name="connsiteX51" fmla="*/ 1179443 w 1417982"/>
              <a:gd name="connsiteY51" fmla="*/ 1258956 h 4518991"/>
              <a:gd name="connsiteX52" fmla="*/ 1152939 w 1417982"/>
              <a:gd name="connsiteY52" fmla="*/ 1086678 h 4518991"/>
              <a:gd name="connsiteX53" fmla="*/ 1166191 w 1417982"/>
              <a:gd name="connsiteY53" fmla="*/ 848139 h 4518991"/>
              <a:gd name="connsiteX54" fmla="*/ 1152939 w 1417982"/>
              <a:gd name="connsiteY54" fmla="*/ 675860 h 4518991"/>
              <a:gd name="connsiteX55" fmla="*/ 1113182 w 1417982"/>
              <a:gd name="connsiteY55" fmla="*/ 437321 h 4518991"/>
              <a:gd name="connsiteX56" fmla="*/ 1099930 w 1417982"/>
              <a:gd name="connsiteY56" fmla="*/ 291547 h 4518991"/>
              <a:gd name="connsiteX57" fmla="*/ 1152939 w 1417982"/>
              <a:gd name="connsiteY57" fmla="*/ 92765 h 4518991"/>
              <a:gd name="connsiteX58" fmla="*/ 1139687 w 1417982"/>
              <a:gd name="connsiteY58" fmla="*/ 0 h 4518991"/>
              <a:gd name="connsiteX59" fmla="*/ 848139 w 1417982"/>
              <a:gd name="connsiteY59" fmla="*/ 53008 h 4518991"/>
              <a:gd name="connsiteX60" fmla="*/ 278295 w 1417982"/>
              <a:gd name="connsiteY60" fmla="*/ 39756 h 4518991"/>
              <a:gd name="connsiteX61" fmla="*/ 53009 w 1417982"/>
              <a:gd name="connsiteY61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06398 w 1417982"/>
              <a:gd name="connsiteY43" fmla="*/ 27570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417982" h="4518991">
                <a:moveTo>
                  <a:pt x="53009" y="106017"/>
                </a:moveTo>
                <a:lnTo>
                  <a:pt x="0" y="357808"/>
                </a:lnTo>
                <a:lnTo>
                  <a:pt x="159026" y="516834"/>
                </a:lnTo>
                <a:lnTo>
                  <a:pt x="66261" y="583095"/>
                </a:lnTo>
                <a:lnTo>
                  <a:pt x="79513" y="622852"/>
                </a:lnTo>
                <a:lnTo>
                  <a:pt x="185530" y="728869"/>
                </a:lnTo>
                <a:lnTo>
                  <a:pt x="212035" y="861391"/>
                </a:lnTo>
                <a:lnTo>
                  <a:pt x="159026" y="1020417"/>
                </a:lnTo>
                <a:lnTo>
                  <a:pt x="225287" y="1139687"/>
                </a:lnTo>
                <a:lnTo>
                  <a:pt x="238539" y="1338469"/>
                </a:lnTo>
                <a:cubicBezTo>
                  <a:pt x="210783" y="1465274"/>
                  <a:pt x="220870" y="1568174"/>
                  <a:pt x="212035" y="1683026"/>
                </a:cubicBezTo>
                <a:lnTo>
                  <a:pt x="212035" y="1828800"/>
                </a:lnTo>
                <a:lnTo>
                  <a:pt x="278295" y="1987826"/>
                </a:lnTo>
                <a:lnTo>
                  <a:pt x="278295" y="2120347"/>
                </a:lnTo>
                <a:lnTo>
                  <a:pt x="251791" y="2252869"/>
                </a:lnTo>
                <a:lnTo>
                  <a:pt x="251791" y="2398643"/>
                </a:lnTo>
                <a:lnTo>
                  <a:pt x="251791" y="2597426"/>
                </a:lnTo>
                <a:lnTo>
                  <a:pt x="279299" y="2759946"/>
                </a:lnTo>
                <a:cubicBezTo>
                  <a:pt x="245067" y="2801033"/>
                  <a:pt x="287465" y="2863634"/>
                  <a:pt x="291548" y="2915478"/>
                </a:cubicBezTo>
                <a:lnTo>
                  <a:pt x="309100" y="3039645"/>
                </a:lnTo>
                <a:cubicBezTo>
                  <a:pt x="264454" y="3085642"/>
                  <a:pt x="270894" y="3142398"/>
                  <a:pt x="251791" y="3193774"/>
                </a:cubicBezTo>
                <a:cubicBezTo>
                  <a:pt x="294522" y="3231607"/>
                  <a:pt x="260626" y="3290956"/>
                  <a:pt x="265043" y="3339547"/>
                </a:cubicBezTo>
                <a:cubicBezTo>
                  <a:pt x="231145" y="3400429"/>
                  <a:pt x="273878" y="3472069"/>
                  <a:pt x="278295" y="3538330"/>
                </a:cubicBezTo>
                <a:cubicBezTo>
                  <a:pt x="253394" y="3596717"/>
                  <a:pt x="360464" y="3649726"/>
                  <a:pt x="331304" y="3697356"/>
                </a:cubicBezTo>
                <a:cubicBezTo>
                  <a:pt x="314276" y="3730772"/>
                  <a:pt x="331304" y="3785704"/>
                  <a:pt x="331304" y="3829878"/>
                </a:cubicBezTo>
                <a:lnTo>
                  <a:pt x="278295" y="3988904"/>
                </a:lnTo>
                <a:lnTo>
                  <a:pt x="278295" y="4147930"/>
                </a:lnTo>
                <a:lnTo>
                  <a:pt x="291548" y="4373217"/>
                </a:lnTo>
                <a:lnTo>
                  <a:pt x="331304" y="4426226"/>
                </a:lnTo>
                <a:lnTo>
                  <a:pt x="424069" y="4452730"/>
                </a:lnTo>
                <a:lnTo>
                  <a:pt x="834887" y="4492487"/>
                </a:lnTo>
                <a:lnTo>
                  <a:pt x="1086678" y="4479234"/>
                </a:lnTo>
                <a:lnTo>
                  <a:pt x="1325217" y="4505739"/>
                </a:lnTo>
                <a:lnTo>
                  <a:pt x="1364974" y="4518991"/>
                </a:lnTo>
                <a:lnTo>
                  <a:pt x="1417982" y="4161182"/>
                </a:lnTo>
                <a:lnTo>
                  <a:pt x="1378226" y="4055165"/>
                </a:lnTo>
                <a:lnTo>
                  <a:pt x="1417982" y="3962400"/>
                </a:lnTo>
                <a:lnTo>
                  <a:pt x="1338469" y="3843130"/>
                </a:lnTo>
                <a:lnTo>
                  <a:pt x="1311965" y="3617843"/>
                </a:lnTo>
                <a:lnTo>
                  <a:pt x="1325217" y="3511826"/>
                </a:lnTo>
                <a:lnTo>
                  <a:pt x="1325217" y="3286539"/>
                </a:lnTo>
                <a:cubicBezTo>
                  <a:pt x="1325217" y="3207026"/>
                  <a:pt x="1278310" y="3123280"/>
                  <a:pt x="1325217" y="3048000"/>
                </a:cubicBezTo>
                <a:cubicBezTo>
                  <a:pt x="1322828" y="2982428"/>
                  <a:pt x="1250077" y="2933791"/>
                  <a:pt x="1227585" y="2876686"/>
                </a:cubicBezTo>
                <a:cubicBezTo>
                  <a:pt x="1277482" y="2819858"/>
                  <a:pt x="1245783" y="2786689"/>
                  <a:pt x="1225318" y="2751028"/>
                </a:cubicBezTo>
                <a:cubicBezTo>
                  <a:pt x="1296041" y="2734478"/>
                  <a:pt x="1230772" y="2706223"/>
                  <a:pt x="1251237" y="2668506"/>
                </a:cubicBezTo>
                <a:cubicBezTo>
                  <a:pt x="1279364" y="2622293"/>
                  <a:pt x="1283641" y="2604716"/>
                  <a:pt x="1288314" y="2511937"/>
                </a:cubicBezTo>
                <a:cubicBezTo>
                  <a:pt x="1243839" y="2441259"/>
                  <a:pt x="1276626" y="2376556"/>
                  <a:pt x="1258956" y="2305878"/>
                </a:cubicBezTo>
                <a:lnTo>
                  <a:pt x="1245704" y="2146852"/>
                </a:lnTo>
                <a:lnTo>
                  <a:pt x="1272209" y="2040834"/>
                </a:lnTo>
                <a:lnTo>
                  <a:pt x="1258956" y="1881808"/>
                </a:lnTo>
                <a:lnTo>
                  <a:pt x="1205948" y="1722782"/>
                </a:lnTo>
                <a:lnTo>
                  <a:pt x="1205948" y="1457739"/>
                </a:lnTo>
                <a:lnTo>
                  <a:pt x="1179443" y="1258956"/>
                </a:lnTo>
                <a:lnTo>
                  <a:pt x="1152939" y="1086678"/>
                </a:lnTo>
                <a:lnTo>
                  <a:pt x="1166191" y="848139"/>
                </a:lnTo>
                <a:lnTo>
                  <a:pt x="1152939" y="675860"/>
                </a:lnTo>
                <a:lnTo>
                  <a:pt x="1113182" y="437321"/>
                </a:lnTo>
                <a:lnTo>
                  <a:pt x="1099930" y="291547"/>
                </a:lnTo>
                <a:lnTo>
                  <a:pt x="1152939" y="92765"/>
                </a:lnTo>
                <a:lnTo>
                  <a:pt x="1139687" y="0"/>
                </a:lnTo>
                <a:lnTo>
                  <a:pt x="848139" y="53008"/>
                </a:lnTo>
                <a:lnTo>
                  <a:pt x="278295" y="39756"/>
                </a:lnTo>
                <a:lnTo>
                  <a:pt x="53009" y="106017"/>
                </a:lnTo>
                <a:close/>
              </a:path>
            </a:pathLst>
          </a:custGeom>
          <a:solidFill>
            <a:schemeClr val="accent2"/>
          </a:solidFill>
          <a:ln w="28575"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E094D79-EAEE-AAED-8D09-2E2FB521EA4F}"/>
              </a:ext>
            </a:extLst>
          </p:cNvPr>
          <p:cNvGrpSpPr/>
          <p:nvPr/>
        </p:nvGrpSpPr>
        <p:grpSpPr>
          <a:xfrm rot="-5220000">
            <a:off x="7460761" y="2563210"/>
            <a:ext cx="1932746" cy="1117099"/>
            <a:chOff x="1657932" y="4247536"/>
            <a:chExt cx="1561987" cy="63418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5C37BCE-F538-35E4-BF4F-30F31997E173}"/>
                </a:ext>
              </a:extLst>
            </p:cNvPr>
            <p:cNvSpPr/>
            <p:nvPr/>
          </p:nvSpPr>
          <p:spPr>
            <a:xfrm>
              <a:off x="2236623" y="4486415"/>
              <a:ext cx="983296" cy="385204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  <a:gd name="connsiteX0" fmla="*/ 162232 w 1212717"/>
                <a:gd name="connsiteY0" fmla="*/ 0 h 689564"/>
                <a:gd name="connsiteX1" fmla="*/ 88490 w 1212717"/>
                <a:gd name="connsiteY1" fmla="*/ 147484 h 689564"/>
                <a:gd name="connsiteX2" fmla="*/ 88490 w 1212717"/>
                <a:gd name="connsiteY2" fmla="*/ 147484 h 689564"/>
                <a:gd name="connsiteX3" fmla="*/ 44245 w 1212717"/>
                <a:gd name="connsiteY3" fmla="*/ 353962 h 689564"/>
                <a:gd name="connsiteX4" fmla="*/ 0 w 1212717"/>
                <a:gd name="connsiteY4" fmla="*/ 575187 h 689564"/>
                <a:gd name="connsiteX5" fmla="*/ 973393 w 1212717"/>
                <a:gd name="connsiteY5" fmla="*/ 619433 h 689564"/>
                <a:gd name="connsiteX6" fmla="*/ 1212717 w 1212717"/>
                <a:gd name="connsiteY6" fmla="*/ 689564 h 689564"/>
                <a:gd name="connsiteX7" fmla="*/ 1165122 w 1212717"/>
                <a:gd name="connsiteY7" fmla="*/ 575187 h 689564"/>
                <a:gd name="connsiteX8" fmla="*/ 1165122 w 1212717"/>
                <a:gd name="connsiteY8" fmla="*/ 412955 h 689564"/>
                <a:gd name="connsiteX9" fmla="*/ 1165122 w 1212717"/>
                <a:gd name="connsiteY9" fmla="*/ 221226 h 689564"/>
                <a:gd name="connsiteX10" fmla="*/ 1194619 w 1212717"/>
                <a:gd name="connsiteY10" fmla="*/ 147484 h 689564"/>
                <a:gd name="connsiteX11" fmla="*/ 1047135 w 1212717"/>
                <a:gd name="connsiteY11" fmla="*/ 117987 h 689564"/>
                <a:gd name="connsiteX12" fmla="*/ 796412 w 1212717"/>
                <a:gd name="connsiteY12" fmla="*/ 73742 h 689564"/>
                <a:gd name="connsiteX13" fmla="*/ 457200 w 1212717"/>
                <a:gd name="connsiteY13" fmla="*/ 88491 h 689564"/>
                <a:gd name="connsiteX14" fmla="*/ 191729 w 1212717"/>
                <a:gd name="connsiteY14" fmla="*/ 44245 h 689564"/>
                <a:gd name="connsiteX15" fmla="*/ 162232 w 1212717"/>
                <a:gd name="connsiteY15" fmla="*/ 0 h 689564"/>
                <a:gd name="connsiteX0" fmla="*/ 162232 w 1207396"/>
                <a:gd name="connsiteY0" fmla="*/ 0 h 619844"/>
                <a:gd name="connsiteX1" fmla="*/ 88490 w 1207396"/>
                <a:gd name="connsiteY1" fmla="*/ 147484 h 619844"/>
                <a:gd name="connsiteX2" fmla="*/ 88490 w 1207396"/>
                <a:gd name="connsiteY2" fmla="*/ 147484 h 619844"/>
                <a:gd name="connsiteX3" fmla="*/ 44245 w 1207396"/>
                <a:gd name="connsiteY3" fmla="*/ 353962 h 619844"/>
                <a:gd name="connsiteX4" fmla="*/ 0 w 1207396"/>
                <a:gd name="connsiteY4" fmla="*/ 575187 h 619844"/>
                <a:gd name="connsiteX5" fmla="*/ 973393 w 1207396"/>
                <a:gd name="connsiteY5" fmla="*/ 619433 h 619844"/>
                <a:gd name="connsiteX6" fmla="*/ 1207396 w 1207396"/>
                <a:gd name="connsiteY6" fmla="*/ 548031 h 619844"/>
                <a:gd name="connsiteX7" fmla="*/ 1165122 w 1207396"/>
                <a:gd name="connsiteY7" fmla="*/ 575187 h 619844"/>
                <a:gd name="connsiteX8" fmla="*/ 1165122 w 1207396"/>
                <a:gd name="connsiteY8" fmla="*/ 412955 h 619844"/>
                <a:gd name="connsiteX9" fmla="*/ 1165122 w 1207396"/>
                <a:gd name="connsiteY9" fmla="*/ 221226 h 619844"/>
                <a:gd name="connsiteX10" fmla="*/ 1194619 w 1207396"/>
                <a:gd name="connsiteY10" fmla="*/ 147484 h 619844"/>
                <a:gd name="connsiteX11" fmla="*/ 1047135 w 1207396"/>
                <a:gd name="connsiteY11" fmla="*/ 117987 h 619844"/>
                <a:gd name="connsiteX12" fmla="*/ 796412 w 1207396"/>
                <a:gd name="connsiteY12" fmla="*/ 73742 h 619844"/>
                <a:gd name="connsiteX13" fmla="*/ 457200 w 1207396"/>
                <a:gd name="connsiteY13" fmla="*/ 88491 h 619844"/>
                <a:gd name="connsiteX14" fmla="*/ 191729 w 1207396"/>
                <a:gd name="connsiteY14" fmla="*/ 44245 h 619844"/>
                <a:gd name="connsiteX15" fmla="*/ 162232 w 1207396"/>
                <a:gd name="connsiteY15" fmla="*/ 0 h 61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07396" h="619844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cubicBezTo>
                    <a:pt x="324464" y="589936"/>
                    <a:pt x="772160" y="623959"/>
                    <a:pt x="973393" y="619433"/>
                  </a:cubicBezTo>
                  <a:cubicBezTo>
                    <a:pt x="1174626" y="614907"/>
                    <a:pt x="1127621" y="524654"/>
                    <a:pt x="1207396" y="548031"/>
                  </a:cubicBez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BE7A840-52C8-6B62-B619-704598FB3C38}"/>
                </a:ext>
              </a:extLst>
            </p:cNvPr>
            <p:cNvSpPr/>
            <p:nvPr/>
          </p:nvSpPr>
          <p:spPr>
            <a:xfrm>
              <a:off x="1657932" y="4247536"/>
              <a:ext cx="1297858" cy="634181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97858" h="634181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lnTo>
                    <a:pt x="973393" y="619433"/>
                  </a:lnTo>
                  <a:lnTo>
                    <a:pt x="1297858" y="634181"/>
                  </a:ln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chemeClr val="bg1">
                    <a:lumMod val="50000"/>
                  </a:schemeClr>
                </a:gs>
                <a:gs pos="25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77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2FEAC0A-4AC8-9162-3E32-890E514AF971}"/>
              </a:ext>
            </a:extLst>
          </p:cNvPr>
          <p:cNvGrpSpPr/>
          <p:nvPr/>
        </p:nvGrpSpPr>
        <p:grpSpPr>
          <a:xfrm>
            <a:off x="9129928" y="8222484"/>
            <a:ext cx="3062072" cy="548112"/>
            <a:chOff x="8151095" y="218152"/>
            <a:chExt cx="3845427" cy="68672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726401A-A3B0-AEB7-BF85-2D2E22F33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51095" y="218152"/>
              <a:ext cx="3810478" cy="686723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865EB16-46EE-0B9E-5FEB-DA3D8D1C3584}"/>
                </a:ext>
              </a:extLst>
            </p:cNvPr>
            <p:cNvSpPr/>
            <p:nvPr/>
          </p:nvSpPr>
          <p:spPr>
            <a:xfrm>
              <a:off x="11942522" y="733425"/>
              <a:ext cx="54000" cy="171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3E91B1C-2152-32E4-47FF-DB6AB580855D}"/>
              </a:ext>
            </a:extLst>
          </p:cNvPr>
          <p:cNvSpPr txBox="1"/>
          <p:nvPr/>
        </p:nvSpPr>
        <p:spPr>
          <a:xfrm>
            <a:off x="214722" y="2774770"/>
            <a:ext cx="65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400" b="1">
                <a:solidFill>
                  <a:schemeClr val="bg1"/>
                </a:solidFill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BF99A7-8F8E-ADD8-94D7-DC29FF82B61F}"/>
              </a:ext>
            </a:extLst>
          </p:cNvPr>
          <p:cNvSpPr txBox="1"/>
          <p:nvPr/>
        </p:nvSpPr>
        <p:spPr>
          <a:xfrm rot="60000">
            <a:off x="1136466" y="2877748"/>
            <a:ext cx="668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rPr>
              <a:t>3 questions Before you start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1DC510A-2627-85CE-A42D-6B94C5E3BD63}"/>
              </a:ext>
            </a:extLst>
          </p:cNvPr>
          <p:cNvSpPr/>
          <p:nvPr/>
        </p:nvSpPr>
        <p:spPr>
          <a:xfrm rot="-5220000">
            <a:off x="3100390" y="1310061"/>
            <a:ext cx="1791582" cy="8433916"/>
          </a:xfrm>
          <a:custGeom>
            <a:avLst/>
            <a:gdLst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51791 w 1417982"/>
              <a:gd name="connsiteY18" fmla="*/ 3193774 h 4518991"/>
              <a:gd name="connsiteX19" fmla="*/ 265043 w 1417982"/>
              <a:gd name="connsiteY19" fmla="*/ 3339547 h 4518991"/>
              <a:gd name="connsiteX20" fmla="*/ 278295 w 1417982"/>
              <a:gd name="connsiteY20" fmla="*/ 3538330 h 4518991"/>
              <a:gd name="connsiteX21" fmla="*/ 331304 w 1417982"/>
              <a:gd name="connsiteY21" fmla="*/ 3697356 h 4518991"/>
              <a:gd name="connsiteX22" fmla="*/ 331304 w 1417982"/>
              <a:gd name="connsiteY22" fmla="*/ 3829878 h 4518991"/>
              <a:gd name="connsiteX23" fmla="*/ 278295 w 1417982"/>
              <a:gd name="connsiteY23" fmla="*/ 3988904 h 4518991"/>
              <a:gd name="connsiteX24" fmla="*/ 278295 w 1417982"/>
              <a:gd name="connsiteY24" fmla="*/ 4147930 h 4518991"/>
              <a:gd name="connsiteX25" fmla="*/ 291548 w 1417982"/>
              <a:gd name="connsiteY25" fmla="*/ 4373217 h 4518991"/>
              <a:gd name="connsiteX26" fmla="*/ 331304 w 1417982"/>
              <a:gd name="connsiteY26" fmla="*/ 4426226 h 4518991"/>
              <a:gd name="connsiteX27" fmla="*/ 424069 w 1417982"/>
              <a:gd name="connsiteY27" fmla="*/ 4452730 h 4518991"/>
              <a:gd name="connsiteX28" fmla="*/ 834887 w 1417982"/>
              <a:gd name="connsiteY28" fmla="*/ 4492487 h 4518991"/>
              <a:gd name="connsiteX29" fmla="*/ 1086678 w 1417982"/>
              <a:gd name="connsiteY29" fmla="*/ 4479234 h 4518991"/>
              <a:gd name="connsiteX30" fmla="*/ 1325217 w 1417982"/>
              <a:gd name="connsiteY30" fmla="*/ 4505739 h 4518991"/>
              <a:gd name="connsiteX31" fmla="*/ 1364974 w 1417982"/>
              <a:gd name="connsiteY31" fmla="*/ 4518991 h 4518991"/>
              <a:gd name="connsiteX32" fmla="*/ 1417982 w 1417982"/>
              <a:gd name="connsiteY32" fmla="*/ 4161182 h 4518991"/>
              <a:gd name="connsiteX33" fmla="*/ 1378226 w 1417982"/>
              <a:gd name="connsiteY33" fmla="*/ 4055165 h 4518991"/>
              <a:gd name="connsiteX34" fmla="*/ 1417982 w 1417982"/>
              <a:gd name="connsiteY34" fmla="*/ 3962400 h 4518991"/>
              <a:gd name="connsiteX35" fmla="*/ 1338469 w 1417982"/>
              <a:gd name="connsiteY35" fmla="*/ 3843130 h 4518991"/>
              <a:gd name="connsiteX36" fmla="*/ 1311965 w 1417982"/>
              <a:gd name="connsiteY36" fmla="*/ 3617843 h 4518991"/>
              <a:gd name="connsiteX37" fmla="*/ 1325217 w 1417982"/>
              <a:gd name="connsiteY37" fmla="*/ 3511826 h 4518991"/>
              <a:gd name="connsiteX38" fmla="*/ 1325217 w 1417982"/>
              <a:gd name="connsiteY38" fmla="*/ 3286539 h 4518991"/>
              <a:gd name="connsiteX39" fmla="*/ 1325217 w 1417982"/>
              <a:gd name="connsiteY39" fmla="*/ 3048000 h 4518991"/>
              <a:gd name="connsiteX40" fmla="*/ 1166191 w 1417982"/>
              <a:gd name="connsiteY40" fmla="*/ 2769704 h 4518991"/>
              <a:gd name="connsiteX41" fmla="*/ 1311965 w 1417982"/>
              <a:gd name="connsiteY41" fmla="*/ 2517913 h 4518991"/>
              <a:gd name="connsiteX42" fmla="*/ 1258956 w 1417982"/>
              <a:gd name="connsiteY42" fmla="*/ 2305878 h 4518991"/>
              <a:gd name="connsiteX43" fmla="*/ 1245704 w 1417982"/>
              <a:gd name="connsiteY43" fmla="*/ 2146852 h 4518991"/>
              <a:gd name="connsiteX44" fmla="*/ 1272209 w 1417982"/>
              <a:gd name="connsiteY44" fmla="*/ 2040834 h 4518991"/>
              <a:gd name="connsiteX45" fmla="*/ 1258956 w 1417982"/>
              <a:gd name="connsiteY45" fmla="*/ 1881808 h 4518991"/>
              <a:gd name="connsiteX46" fmla="*/ 1205948 w 1417982"/>
              <a:gd name="connsiteY46" fmla="*/ 1722782 h 4518991"/>
              <a:gd name="connsiteX47" fmla="*/ 1205948 w 1417982"/>
              <a:gd name="connsiteY47" fmla="*/ 1457739 h 4518991"/>
              <a:gd name="connsiteX48" fmla="*/ 1179443 w 1417982"/>
              <a:gd name="connsiteY48" fmla="*/ 1258956 h 4518991"/>
              <a:gd name="connsiteX49" fmla="*/ 1152939 w 1417982"/>
              <a:gd name="connsiteY49" fmla="*/ 1086678 h 4518991"/>
              <a:gd name="connsiteX50" fmla="*/ 1166191 w 1417982"/>
              <a:gd name="connsiteY50" fmla="*/ 848139 h 4518991"/>
              <a:gd name="connsiteX51" fmla="*/ 1152939 w 1417982"/>
              <a:gd name="connsiteY51" fmla="*/ 675860 h 4518991"/>
              <a:gd name="connsiteX52" fmla="*/ 1113182 w 1417982"/>
              <a:gd name="connsiteY52" fmla="*/ 437321 h 4518991"/>
              <a:gd name="connsiteX53" fmla="*/ 1099930 w 1417982"/>
              <a:gd name="connsiteY53" fmla="*/ 291547 h 4518991"/>
              <a:gd name="connsiteX54" fmla="*/ 1152939 w 1417982"/>
              <a:gd name="connsiteY54" fmla="*/ 92765 h 4518991"/>
              <a:gd name="connsiteX55" fmla="*/ 1139687 w 1417982"/>
              <a:gd name="connsiteY55" fmla="*/ 0 h 4518991"/>
              <a:gd name="connsiteX56" fmla="*/ 848139 w 1417982"/>
              <a:gd name="connsiteY56" fmla="*/ 53008 h 4518991"/>
              <a:gd name="connsiteX57" fmla="*/ 278295 w 1417982"/>
              <a:gd name="connsiteY57" fmla="*/ 39756 h 4518991"/>
              <a:gd name="connsiteX58" fmla="*/ 53009 w 1417982"/>
              <a:gd name="connsiteY58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62271 w 1417982"/>
              <a:gd name="connsiteY18" fmla="*/ 3034266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309100 w 1417982"/>
              <a:gd name="connsiteY18" fmla="*/ 3039645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227585 w 1417982"/>
              <a:gd name="connsiteY43" fmla="*/ 2656553 h 4518991"/>
              <a:gd name="connsiteX44" fmla="*/ 1311965 w 1417982"/>
              <a:gd name="connsiteY44" fmla="*/ 2517913 h 4518991"/>
              <a:gd name="connsiteX45" fmla="*/ 1258956 w 1417982"/>
              <a:gd name="connsiteY45" fmla="*/ 2305878 h 4518991"/>
              <a:gd name="connsiteX46" fmla="*/ 1245704 w 1417982"/>
              <a:gd name="connsiteY46" fmla="*/ 2146852 h 4518991"/>
              <a:gd name="connsiteX47" fmla="*/ 1272209 w 1417982"/>
              <a:gd name="connsiteY47" fmla="*/ 2040834 h 4518991"/>
              <a:gd name="connsiteX48" fmla="*/ 1258956 w 1417982"/>
              <a:gd name="connsiteY48" fmla="*/ 1881808 h 4518991"/>
              <a:gd name="connsiteX49" fmla="*/ 1205948 w 1417982"/>
              <a:gd name="connsiteY49" fmla="*/ 1722782 h 4518991"/>
              <a:gd name="connsiteX50" fmla="*/ 1205948 w 1417982"/>
              <a:gd name="connsiteY50" fmla="*/ 1457739 h 4518991"/>
              <a:gd name="connsiteX51" fmla="*/ 1179443 w 1417982"/>
              <a:gd name="connsiteY51" fmla="*/ 1258956 h 4518991"/>
              <a:gd name="connsiteX52" fmla="*/ 1152939 w 1417982"/>
              <a:gd name="connsiteY52" fmla="*/ 1086678 h 4518991"/>
              <a:gd name="connsiteX53" fmla="*/ 1166191 w 1417982"/>
              <a:gd name="connsiteY53" fmla="*/ 848139 h 4518991"/>
              <a:gd name="connsiteX54" fmla="*/ 1152939 w 1417982"/>
              <a:gd name="connsiteY54" fmla="*/ 675860 h 4518991"/>
              <a:gd name="connsiteX55" fmla="*/ 1113182 w 1417982"/>
              <a:gd name="connsiteY55" fmla="*/ 437321 h 4518991"/>
              <a:gd name="connsiteX56" fmla="*/ 1099930 w 1417982"/>
              <a:gd name="connsiteY56" fmla="*/ 291547 h 4518991"/>
              <a:gd name="connsiteX57" fmla="*/ 1152939 w 1417982"/>
              <a:gd name="connsiteY57" fmla="*/ 92765 h 4518991"/>
              <a:gd name="connsiteX58" fmla="*/ 1139687 w 1417982"/>
              <a:gd name="connsiteY58" fmla="*/ 0 h 4518991"/>
              <a:gd name="connsiteX59" fmla="*/ 848139 w 1417982"/>
              <a:gd name="connsiteY59" fmla="*/ 53008 h 4518991"/>
              <a:gd name="connsiteX60" fmla="*/ 278295 w 1417982"/>
              <a:gd name="connsiteY60" fmla="*/ 39756 h 4518991"/>
              <a:gd name="connsiteX61" fmla="*/ 53009 w 1417982"/>
              <a:gd name="connsiteY61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06398 w 1417982"/>
              <a:gd name="connsiteY43" fmla="*/ 27570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417982" h="4518991">
                <a:moveTo>
                  <a:pt x="53009" y="106017"/>
                </a:moveTo>
                <a:lnTo>
                  <a:pt x="0" y="357808"/>
                </a:lnTo>
                <a:lnTo>
                  <a:pt x="159026" y="516834"/>
                </a:lnTo>
                <a:lnTo>
                  <a:pt x="66261" y="583095"/>
                </a:lnTo>
                <a:lnTo>
                  <a:pt x="79513" y="622852"/>
                </a:lnTo>
                <a:lnTo>
                  <a:pt x="185530" y="728869"/>
                </a:lnTo>
                <a:lnTo>
                  <a:pt x="212035" y="861391"/>
                </a:lnTo>
                <a:lnTo>
                  <a:pt x="159026" y="1020417"/>
                </a:lnTo>
                <a:lnTo>
                  <a:pt x="225287" y="1139687"/>
                </a:lnTo>
                <a:lnTo>
                  <a:pt x="238539" y="1338469"/>
                </a:lnTo>
                <a:cubicBezTo>
                  <a:pt x="210783" y="1465274"/>
                  <a:pt x="220870" y="1568174"/>
                  <a:pt x="212035" y="1683026"/>
                </a:cubicBezTo>
                <a:lnTo>
                  <a:pt x="212035" y="1828800"/>
                </a:lnTo>
                <a:lnTo>
                  <a:pt x="278295" y="1987826"/>
                </a:lnTo>
                <a:lnTo>
                  <a:pt x="278295" y="2120347"/>
                </a:lnTo>
                <a:lnTo>
                  <a:pt x="251791" y="2252869"/>
                </a:lnTo>
                <a:lnTo>
                  <a:pt x="251791" y="2398643"/>
                </a:lnTo>
                <a:lnTo>
                  <a:pt x="251791" y="2597426"/>
                </a:lnTo>
                <a:lnTo>
                  <a:pt x="279299" y="2759946"/>
                </a:lnTo>
                <a:cubicBezTo>
                  <a:pt x="245067" y="2801033"/>
                  <a:pt x="287465" y="2863634"/>
                  <a:pt x="291548" y="2915478"/>
                </a:cubicBezTo>
                <a:lnTo>
                  <a:pt x="309100" y="3039645"/>
                </a:lnTo>
                <a:cubicBezTo>
                  <a:pt x="264454" y="3085642"/>
                  <a:pt x="270894" y="3142398"/>
                  <a:pt x="251791" y="3193774"/>
                </a:cubicBezTo>
                <a:cubicBezTo>
                  <a:pt x="294522" y="3231607"/>
                  <a:pt x="260626" y="3290956"/>
                  <a:pt x="265043" y="3339547"/>
                </a:cubicBezTo>
                <a:cubicBezTo>
                  <a:pt x="231145" y="3400429"/>
                  <a:pt x="273878" y="3472069"/>
                  <a:pt x="278295" y="3538330"/>
                </a:cubicBezTo>
                <a:cubicBezTo>
                  <a:pt x="253394" y="3596717"/>
                  <a:pt x="360464" y="3649726"/>
                  <a:pt x="331304" y="3697356"/>
                </a:cubicBezTo>
                <a:cubicBezTo>
                  <a:pt x="314276" y="3730772"/>
                  <a:pt x="331304" y="3785704"/>
                  <a:pt x="331304" y="3829878"/>
                </a:cubicBezTo>
                <a:lnTo>
                  <a:pt x="278295" y="3988904"/>
                </a:lnTo>
                <a:lnTo>
                  <a:pt x="278295" y="4147930"/>
                </a:lnTo>
                <a:lnTo>
                  <a:pt x="291548" y="4373217"/>
                </a:lnTo>
                <a:lnTo>
                  <a:pt x="331304" y="4426226"/>
                </a:lnTo>
                <a:lnTo>
                  <a:pt x="424069" y="4452730"/>
                </a:lnTo>
                <a:lnTo>
                  <a:pt x="834887" y="4492487"/>
                </a:lnTo>
                <a:lnTo>
                  <a:pt x="1086678" y="4479234"/>
                </a:lnTo>
                <a:lnTo>
                  <a:pt x="1325217" y="4505739"/>
                </a:lnTo>
                <a:lnTo>
                  <a:pt x="1364974" y="4518991"/>
                </a:lnTo>
                <a:lnTo>
                  <a:pt x="1417982" y="4161182"/>
                </a:lnTo>
                <a:lnTo>
                  <a:pt x="1378226" y="4055165"/>
                </a:lnTo>
                <a:lnTo>
                  <a:pt x="1417982" y="3962400"/>
                </a:lnTo>
                <a:lnTo>
                  <a:pt x="1338469" y="3843130"/>
                </a:lnTo>
                <a:lnTo>
                  <a:pt x="1311965" y="3617843"/>
                </a:lnTo>
                <a:lnTo>
                  <a:pt x="1325217" y="3511826"/>
                </a:lnTo>
                <a:lnTo>
                  <a:pt x="1325217" y="3286539"/>
                </a:lnTo>
                <a:cubicBezTo>
                  <a:pt x="1325217" y="3207026"/>
                  <a:pt x="1278310" y="3123280"/>
                  <a:pt x="1325217" y="3048000"/>
                </a:cubicBezTo>
                <a:cubicBezTo>
                  <a:pt x="1322828" y="2982428"/>
                  <a:pt x="1250077" y="2933791"/>
                  <a:pt x="1227585" y="2876686"/>
                </a:cubicBezTo>
                <a:cubicBezTo>
                  <a:pt x="1277482" y="2819858"/>
                  <a:pt x="1245783" y="2786689"/>
                  <a:pt x="1225318" y="2751028"/>
                </a:cubicBezTo>
                <a:cubicBezTo>
                  <a:pt x="1296041" y="2734478"/>
                  <a:pt x="1230772" y="2706223"/>
                  <a:pt x="1251237" y="2668506"/>
                </a:cubicBezTo>
                <a:cubicBezTo>
                  <a:pt x="1279364" y="2622293"/>
                  <a:pt x="1283641" y="2604716"/>
                  <a:pt x="1288314" y="2511937"/>
                </a:cubicBezTo>
                <a:cubicBezTo>
                  <a:pt x="1243839" y="2441259"/>
                  <a:pt x="1276626" y="2376556"/>
                  <a:pt x="1258956" y="2305878"/>
                </a:cubicBezTo>
                <a:lnTo>
                  <a:pt x="1245704" y="2146852"/>
                </a:lnTo>
                <a:lnTo>
                  <a:pt x="1272209" y="2040834"/>
                </a:lnTo>
                <a:lnTo>
                  <a:pt x="1258956" y="1881808"/>
                </a:lnTo>
                <a:lnTo>
                  <a:pt x="1205948" y="1722782"/>
                </a:lnTo>
                <a:lnTo>
                  <a:pt x="1205948" y="1457739"/>
                </a:lnTo>
                <a:lnTo>
                  <a:pt x="1179443" y="1258956"/>
                </a:lnTo>
                <a:lnTo>
                  <a:pt x="1152939" y="1086678"/>
                </a:lnTo>
                <a:lnTo>
                  <a:pt x="1166191" y="848139"/>
                </a:lnTo>
                <a:lnTo>
                  <a:pt x="1152939" y="675860"/>
                </a:lnTo>
                <a:lnTo>
                  <a:pt x="1113182" y="437321"/>
                </a:lnTo>
                <a:lnTo>
                  <a:pt x="1099930" y="291547"/>
                </a:lnTo>
                <a:lnTo>
                  <a:pt x="1152939" y="92765"/>
                </a:lnTo>
                <a:lnTo>
                  <a:pt x="1139687" y="0"/>
                </a:lnTo>
                <a:lnTo>
                  <a:pt x="848139" y="53008"/>
                </a:lnTo>
                <a:lnTo>
                  <a:pt x="278295" y="39756"/>
                </a:lnTo>
                <a:lnTo>
                  <a:pt x="53009" y="106017"/>
                </a:lnTo>
                <a:close/>
              </a:path>
            </a:pathLst>
          </a:custGeom>
          <a:solidFill>
            <a:srgbClr val="008080"/>
          </a:solidFill>
          <a:ln w="28575"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99BEC38-9EBB-1724-E7F6-846D564CCD73}"/>
              </a:ext>
            </a:extLst>
          </p:cNvPr>
          <p:cNvGrpSpPr/>
          <p:nvPr/>
        </p:nvGrpSpPr>
        <p:grpSpPr>
          <a:xfrm rot="-5220000">
            <a:off x="7442998" y="4847488"/>
            <a:ext cx="1932746" cy="1117099"/>
            <a:chOff x="1657932" y="4247536"/>
            <a:chExt cx="1561987" cy="63418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291E45D-FC9D-A2C4-6044-E76FE5D72237}"/>
                </a:ext>
              </a:extLst>
            </p:cNvPr>
            <p:cNvSpPr/>
            <p:nvPr/>
          </p:nvSpPr>
          <p:spPr>
            <a:xfrm>
              <a:off x="2236623" y="4486415"/>
              <a:ext cx="983296" cy="385204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  <a:gd name="connsiteX0" fmla="*/ 162232 w 1212717"/>
                <a:gd name="connsiteY0" fmla="*/ 0 h 689564"/>
                <a:gd name="connsiteX1" fmla="*/ 88490 w 1212717"/>
                <a:gd name="connsiteY1" fmla="*/ 147484 h 689564"/>
                <a:gd name="connsiteX2" fmla="*/ 88490 w 1212717"/>
                <a:gd name="connsiteY2" fmla="*/ 147484 h 689564"/>
                <a:gd name="connsiteX3" fmla="*/ 44245 w 1212717"/>
                <a:gd name="connsiteY3" fmla="*/ 353962 h 689564"/>
                <a:gd name="connsiteX4" fmla="*/ 0 w 1212717"/>
                <a:gd name="connsiteY4" fmla="*/ 575187 h 689564"/>
                <a:gd name="connsiteX5" fmla="*/ 973393 w 1212717"/>
                <a:gd name="connsiteY5" fmla="*/ 619433 h 689564"/>
                <a:gd name="connsiteX6" fmla="*/ 1212717 w 1212717"/>
                <a:gd name="connsiteY6" fmla="*/ 689564 h 689564"/>
                <a:gd name="connsiteX7" fmla="*/ 1165122 w 1212717"/>
                <a:gd name="connsiteY7" fmla="*/ 575187 h 689564"/>
                <a:gd name="connsiteX8" fmla="*/ 1165122 w 1212717"/>
                <a:gd name="connsiteY8" fmla="*/ 412955 h 689564"/>
                <a:gd name="connsiteX9" fmla="*/ 1165122 w 1212717"/>
                <a:gd name="connsiteY9" fmla="*/ 221226 h 689564"/>
                <a:gd name="connsiteX10" fmla="*/ 1194619 w 1212717"/>
                <a:gd name="connsiteY10" fmla="*/ 147484 h 689564"/>
                <a:gd name="connsiteX11" fmla="*/ 1047135 w 1212717"/>
                <a:gd name="connsiteY11" fmla="*/ 117987 h 689564"/>
                <a:gd name="connsiteX12" fmla="*/ 796412 w 1212717"/>
                <a:gd name="connsiteY12" fmla="*/ 73742 h 689564"/>
                <a:gd name="connsiteX13" fmla="*/ 457200 w 1212717"/>
                <a:gd name="connsiteY13" fmla="*/ 88491 h 689564"/>
                <a:gd name="connsiteX14" fmla="*/ 191729 w 1212717"/>
                <a:gd name="connsiteY14" fmla="*/ 44245 h 689564"/>
                <a:gd name="connsiteX15" fmla="*/ 162232 w 1212717"/>
                <a:gd name="connsiteY15" fmla="*/ 0 h 689564"/>
                <a:gd name="connsiteX0" fmla="*/ 162232 w 1207396"/>
                <a:gd name="connsiteY0" fmla="*/ 0 h 619844"/>
                <a:gd name="connsiteX1" fmla="*/ 88490 w 1207396"/>
                <a:gd name="connsiteY1" fmla="*/ 147484 h 619844"/>
                <a:gd name="connsiteX2" fmla="*/ 88490 w 1207396"/>
                <a:gd name="connsiteY2" fmla="*/ 147484 h 619844"/>
                <a:gd name="connsiteX3" fmla="*/ 44245 w 1207396"/>
                <a:gd name="connsiteY3" fmla="*/ 353962 h 619844"/>
                <a:gd name="connsiteX4" fmla="*/ 0 w 1207396"/>
                <a:gd name="connsiteY4" fmla="*/ 575187 h 619844"/>
                <a:gd name="connsiteX5" fmla="*/ 973393 w 1207396"/>
                <a:gd name="connsiteY5" fmla="*/ 619433 h 619844"/>
                <a:gd name="connsiteX6" fmla="*/ 1207396 w 1207396"/>
                <a:gd name="connsiteY6" fmla="*/ 548031 h 619844"/>
                <a:gd name="connsiteX7" fmla="*/ 1165122 w 1207396"/>
                <a:gd name="connsiteY7" fmla="*/ 575187 h 619844"/>
                <a:gd name="connsiteX8" fmla="*/ 1165122 w 1207396"/>
                <a:gd name="connsiteY8" fmla="*/ 412955 h 619844"/>
                <a:gd name="connsiteX9" fmla="*/ 1165122 w 1207396"/>
                <a:gd name="connsiteY9" fmla="*/ 221226 h 619844"/>
                <a:gd name="connsiteX10" fmla="*/ 1194619 w 1207396"/>
                <a:gd name="connsiteY10" fmla="*/ 147484 h 619844"/>
                <a:gd name="connsiteX11" fmla="*/ 1047135 w 1207396"/>
                <a:gd name="connsiteY11" fmla="*/ 117987 h 619844"/>
                <a:gd name="connsiteX12" fmla="*/ 796412 w 1207396"/>
                <a:gd name="connsiteY12" fmla="*/ 73742 h 619844"/>
                <a:gd name="connsiteX13" fmla="*/ 457200 w 1207396"/>
                <a:gd name="connsiteY13" fmla="*/ 88491 h 619844"/>
                <a:gd name="connsiteX14" fmla="*/ 191729 w 1207396"/>
                <a:gd name="connsiteY14" fmla="*/ 44245 h 619844"/>
                <a:gd name="connsiteX15" fmla="*/ 162232 w 1207396"/>
                <a:gd name="connsiteY15" fmla="*/ 0 h 61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07396" h="619844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cubicBezTo>
                    <a:pt x="324464" y="589936"/>
                    <a:pt x="772160" y="623959"/>
                    <a:pt x="973393" y="619433"/>
                  </a:cubicBezTo>
                  <a:cubicBezTo>
                    <a:pt x="1174626" y="614907"/>
                    <a:pt x="1127621" y="524654"/>
                    <a:pt x="1207396" y="548031"/>
                  </a:cubicBez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90234C1-201D-D714-0262-3239F139380F}"/>
                </a:ext>
              </a:extLst>
            </p:cNvPr>
            <p:cNvSpPr/>
            <p:nvPr/>
          </p:nvSpPr>
          <p:spPr>
            <a:xfrm>
              <a:off x="1657932" y="4247536"/>
              <a:ext cx="1297858" cy="634181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97858" h="634181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lnTo>
                    <a:pt x="973393" y="619433"/>
                  </a:lnTo>
                  <a:lnTo>
                    <a:pt x="1297858" y="634181"/>
                  </a:ln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chemeClr val="bg1">
                    <a:lumMod val="50000"/>
                  </a:schemeClr>
                </a:gs>
                <a:gs pos="25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77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3B26670-FE17-6436-FB11-D246F57DD9B9}"/>
              </a:ext>
            </a:extLst>
          </p:cNvPr>
          <p:cNvSpPr txBox="1"/>
          <p:nvPr/>
        </p:nvSpPr>
        <p:spPr>
          <a:xfrm>
            <a:off x="196959" y="5059048"/>
            <a:ext cx="6531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rPr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041681-94CA-4CB3-AB5C-05CA9EC84290}"/>
              </a:ext>
            </a:extLst>
          </p:cNvPr>
          <p:cNvSpPr txBox="1"/>
          <p:nvPr/>
        </p:nvSpPr>
        <p:spPr>
          <a:xfrm rot="60000">
            <a:off x="1118703" y="5162026"/>
            <a:ext cx="668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rPr>
              <a:t>Creating Form Using Blank Form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V Boli" panose="02000500030200090000" pitchFamily="2" charset="0"/>
              <a:ea typeface="Open Sans" panose="020B0606030504020204" pitchFamily="34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57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25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/>
      <p:bldP spid="14" grpId="0"/>
      <p:bldP spid="15" grpId="0" animBg="1"/>
      <p:bldP spid="22" grpId="0"/>
      <p:bldP spid="23" grpId="0"/>
      <p:bldP spid="26" grpId="0" animBg="1"/>
      <p:bldP spid="30" grpId="0"/>
      <p:bldP spid="3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884159-739E-C156-FEEB-D5A765D13C6E}"/>
              </a:ext>
            </a:extLst>
          </p:cNvPr>
          <p:cNvSpPr/>
          <p:nvPr/>
        </p:nvSpPr>
        <p:spPr>
          <a:xfrm>
            <a:off x="811724" y="370641"/>
            <a:ext cx="1980115" cy="67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Lab 10C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3798BB-6E1B-EBD5-92BB-DFD86D3E8E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13" y="1505752"/>
            <a:ext cx="3784866" cy="31552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944704-8AA3-E334-5FF1-D68263BD6C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190" y="1559990"/>
            <a:ext cx="4355966" cy="333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6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884159-739E-C156-FEEB-D5A765D13C6E}"/>
              </a:ext>
            </a:extLst>
          </p:cNvPr>
          <p:cNvSpPr/>
          <p:nvPr/>
        </p:nvSpPr>
        <p:spPr>
          <a:xfrm>
            <a:off x="811724" y="370641"/>
            <a:ext cx="1980115" cy="67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Lab 10C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25BB527-9AF7-CB8E-6497-258B05902D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38" y="1043275"/>
            <a:ext cx="3420545" cy="450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7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884159-739E-C156-FEEB-D5A765D13C6E}"/>
              </a:ext>
            </a:extLst>
          </p:cNvPr>
          <p:cNvSpPr/>
          <p:nvPr/>
        </p:nvSpPr>
        <p:spPr>
          <a:xfrm>
            <a:off x="811724" y="370641"/>
            <a:ext cx="1980115" cy="67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Lab 10C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E47CB66-C015-5A33-9D17-D0C4C031E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070" y="1910281"/>
            <a:ext cx="3267242" cy="196453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14A2B77-CEA8-F44F-FA16-BF9FE47C0E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62" y="1785854"/>
            <a:ext cx="2732437" cy="1913003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2EB724E8-6B49-4D96-8AF9-727F2427C5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144" y="1910281"/>
            <a:ext cx="2865626" cy="202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7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884159-739E-C156-FEEB-D5A765D13C6E}"/>
              </a:ext>
            </a:extLst>
          </p:cNvPr>
          <p:cNvSpPr/>
          <p:nvPr/>
        </p:nvSpPr>
        <p:spPr>
          <a:xfrm>
            <a:off x="811724" y="370641"/>
            <a:ext cx="1980115" cy="67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Lab 10C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32E5ED-318D-7B01-3F40-7D01D3CDA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406" y="1043275"/>
            <a:ext cx="5039946" cy="49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5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144246-A663-7E5C-C493-27E2E5110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100" y="633940"/>
            <a:ext cx="4254829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Tabbed  Forms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4990F-06ED-7931-BC8B-FAD741AA7E93}"/>
              </a:ext>
            </a:extLst>
          </p:cNvPr>
          <p:cNvSpPr txBox="1"/>
          <p:nvPr/>
        </p:nvSpPr>
        <p:spPr>
          <a:xfrm>
            <a:off x="630936" y="2807208"/>
            <a:ext cx="3429000" cy="22485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Tabbed form has multiple pages.</a:t>
            </a:r>
          </a:p>
          <a:p>
            <a:pPr marL="3429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you have a lot of fields of data, you might want to split them into multiple pages.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709DD4-7772-B5C6-0B5D-5855CDF19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029" y="1900606"/>
            <a:ext cx="6788916" cy="418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6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Training Overview - WRAP Compliance">
            <a:extLst>
              <a:ext uri="{FF2B5EF4-FFF2-40B4-BE49-F238E27FC236}">
                <a16:creationId xmlns:a16="http://schemas.microsoft.com/office/drawing/2014/main" id="{DA78AECF-577E-3725-3D3F-054EF944D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9" r="1" b="1"/>
          <a:stretch/>
        </p:blipFill>
        <p:spPr bwMode="auto">
          <a:xfrm>
            <a:off x="4547937" y="-5"/>
            <a:ext cx="7644062" cy="368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32E999-EC89-76D5-F3E3-A451CC0CEE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7" r="30796" b="-1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717305-0D16-7503-D571-9A7D99078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219"/>
            <a:ext cx="8485094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 dirty="0">
                <a:solidFill>
                  <a:schemeClr val="bg1"/>
                </a:solidFill>
              </a:rPr>
              <a:t>Lab 10D: </a:t>
            </a:r>
            <a:br>
              <a:rPr lang="en-US" sz="5000" b="1" dirty="0">
                <a:solidFill>
                  <a:schemeClr val="bg1"/>
                </a:solidFill>
              </a:rPr>
            </a:br>
            <a:r>
              <a:rPr lang="en-US" sz="5000" b="1" dirty="0">
                <a:solidFill>
                  <a:schemeClr val="bg1"/>
                </a:solidFill>
              </a:rPr>
              <a:t>Creating Tabbed Form</a:t>
            </a:r>
          </a:p>
        </p:txBody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39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884159-739E-C156-FEEB-D5A765D13C6E}"/>
              </a:ext>
            </a:extLst>
          </p:cNvPr>
          <p:cNvSpPr/>
          <p:nvPr/>
        </p:nvSpPr>
        <p:spPr>
          <a:xfrm>
            <a:off x="811724" y="370641"/>
            <a:ext cx="1980115" cy="67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Lab 10D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775CF2E-1459-E4F0-234C-5B45444F2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518" y="1398843"/>
            <a:ext cx="3597835" cy="18345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1A9434-CF81-52E9-32E3-76E93EB56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661" y="2158867"/>
            <a:ext cx="4346761" cy="405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11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884159-739E-C156-FEEB-D5A765D13C6E}"/>
              </a:ext>
            </a:extLst>
          </p:cNvPr>
          <p:cNvSpPr/>
          <p:nvPr/>
        </p:nvSpPr>
        <p:spPr>
          <a:xfrm>
            <a:off x="811724" y="370641"/>
            <a:ext cx="1980115" cy="67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Lab 10D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607A2A4-235C-F5C3-9D96-4848DA38D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75" y="1648944"/>
            <a:ext cx="3758060" cy="4030623"/>
          </a:xfrm>
          <a:prstGeom prst="rect">
            <a:avLst/>
          </a:prstGeom>
        </p:spPr>
      </p:pic>
      <p:pic>
        <p:nvPicPr>
          <p:cNvPr id="4" name="Picture 3" descr="A picture containing text, software, multimedia software, graphics software&#10;&#10;Description automatically generated">
            <a:extLst>
              <a:ext uri="{FF2B5EF4-FFF2-40B4-BE49-F238E27FC236}">
                <a16:creationId xmlns:a16="http://schemas.microsoft.com/office/drawing/2014/main" id="{108B28CA-C0D1-D51F-52FB-7B4E1C19AE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475" y="2633600"/>
            <a:ext cx="4957347" cy="186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4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884159-739E-C156-FEEB-D5A765D13C6E}"/>
              </a:ext>
            </a:extLst>
          </p:cNvPr>
          <p:cNvSpPr/>
          <p:nvPr/>
        </p:nvSpPr>
        <p:spPr>
          <a:xfrm>
            <a:off x="811724" y="370641"/>
            <a:ext cx="1980115" cy="67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Lab 10D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97365E-F9D1-19C8-2EFA-DCE117FA17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694" y="2417749"/>
            <a:ext cx="3610293" cy="34771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B2C1DD-E83A-2C09-C2C0-34006EC953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208" y="1727517"/>
            <a:ext cx="4171272" cy="331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15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884159-739E-C156-FEEB-D5A765D13C6E}"/>
              </a:ext>
            </a:extLst>
          </p:cNvPr>
          <p:cNvSpPr/>
          <p:nvPr/>
        </p:nvSpPr>
        <p:spPr>
          <a:xfrm>
            <a:off x="811724" y="370641"/>
            <a:ext cx="1980115" cy="67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Lab 10D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AD770C-C62E-CFD9-1004-EC0FC53D9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889" y="1472304"/>
            <a:ext cx="4015993" cy="34537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48BD08-9C63-2E9E-6E30-40A59BBD7D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860" y="3188670"/>
            <a:ext cx="4015993" cy="300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7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0841C04-F96A-5799-ACEC-F8CD302EA764}"/>
              </a:ext>
            </a:extLst>
          </p:cNvPr>
          <p:cNvSpPr/>
          <p:nvPr/>
        </p:nvSpPr>
        <p:spPr>
          <a:xfrm rot="-5220000">
            <a:off x="3118153" y="-3059528"/>
            <a:ext cx="1791582" cy="8433916"/>
          </a:xfrm>
          <a:custGeom>
            <a:avLst/>
            <a:gdLst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51791 w 1417982"/>
              <a:gd name="connsiteY18" fmla="*/ 3193774 h 4518991"/>
              <a:gd name="connsiteX19" fmla="*/ 265043 w 1417982"/>
              <a:gd name="connsiteY19" fmla="*/ 3339547 h 4518991"/>
              <a:gd name="connsiteX20" fmla="*/ 278295 w 1417982"/>
              <a:gd name="connsiteY20" fmla="*/ 3538330 h 4518991"/>
              <a:gd name="connsiteX21" fmla="*/ 331304 w 1417982"/>
              <a:gd name="connsiteY21" fmla="*/ 3697356 h 4518991"/>
              <a:gd name="connsiteX22" fmla="*/ 331304 w 1417982"/>
              <a:gd name="connsiteY22" fmla="*/ 3829878 h 4518991"/>
              <a:gd name="connsiteX23" fmla="*/ 278295 w 1417982"/>
              <a:gd name="connsiteY23" fmla="*/ 3988904 h 4518991"/>
              <a:gd name="connsiteX24" fmla="*/ 278295 w 1417982"/>
              <a:gd name="connsiteY24" fmla="*/ 4147930 h 4518991"/>
              <a:gd name="connsiteX25" fmla="*/ 291548 w 1417982"/>
              <a:gd name="connsiteY25" fmla="*/ 4373217 h 4518991"/>
              <a:gd name="connsiteX26" fmla="*/ 331304 w 1417982"/>
              <a:gd name="connsiteY26" fmla="*/ 4426226 h 4518991"/>
              <a:gd name="connsiteX27" fmla="*/ 424069 w 1417982"/>
              <a:gd name="connsiteY27" fmla="*/ 4452730 h 4518991"/>
              <a:gd name="connsiteX28" fmla="*/ 834887 w 1417982"/>
              <a:gd name="connsiteY28" fmla="*/ 4492487 h 4518991"/>
              <a:gd name="connsiteX29" fmla="*/ 1086678 w 1417982"/>
              <a:gd name="connsiteY29" fmla="*/ 4479234 h 4518991"/>
              <a:gd name="connsiteX30" fmla="*/ 1325217 w 1417982"/>
              <a:gd name="connsiteY30" fmla="*/ 4505739 h 4518991"/>
              <a:gd name="connsiteX31" fmla="*/ 1364974 w 1417982"/>
              <a:gd name="connsiteY31" fmla="*/ 4518991 h 4518991"/>
              <a:gd name="connsiteX32" fmla="*/ 1417982 w 1417982"/>
              <a:gd name="connsiteY32" fmla="*/ 4161182 h 4518991"/>
              <a:gd name="connsiteX33" fmla="*/ 1378226 w 1417982"/>
              <a:gd name="connsiteY33" fmla="*/ 4055165 h 4518991"/>
              <a:gd name="connsiteX34" fmla="*/ 1417982 w 1417982"/>
              <a:gd name="connsiteY34" fmla="*/ 3962400 h 4518991"/>
              <a:gd name="connsiteX35" fmla="*/ 1338469 w 1417982"/>
              <a:gd name="connsiteY35" fmla="*/ 3843130 h 4518991"/>
              <a:gd name="connsiteX36" fmla="*/ 1311965 w 1417982"/>
              <a:gd name="connsiteY36" fmla="*/ 3617843 h 4518991"/>
              <a:gd name="connsiteX37" fmla="*/ 1325217 w 1417982"/>
              <a:gd name="connsiteY37" fmla="*/ 3511826 h 4518991"/>
              <a:gd name="connsiteX38" fmla="*/ 1325217 w 1417982"/>
              <a:gd name="connsiteY38" fmla="*/ 3286539 h 4518991"/>
              <a:gd name="connsiteX39" fmla="*/ 1325217 w 1417982"/>
              <a:gd name="connsiteY39" fmla="*/ 3048000 h 4518991"/>
              <a:gd name="connsiteX40" fmla="*/ 1166191 w 1417982"/>
              <a:gd name="connsiteY40" fmla="*/ 2769704 h 4518991"/>
              <a:gd name="connsiteX41" fmla="*/ 1311965 w 1417982"/>
              <a:gd name="connsiteY41" fmla="*/ 2517913 h 4518991"/>
              <a:gd name="connsiteX42" fmla="*/ 1258956 w 1417982"/>
              <a:gd name="connsiteY42" fmla="*/ 2305878 h 4518991"/>
              <a:gd name="connsiteX43" fmla="*/ 1245704 w 1417982"/>
              <a:gd name="connsiteY43" fmla="*/ 2146852 h 4518991"/>
              <a:gd name="connsiteX44" fmla="*/ 1272209 w 1417982"/>
              <a:gd name="connsiteY44" fmla="*/ 2040834 h 4518991"/>
              <a:gd name="connsiteX45" fmla="*/ 1258956 w 1417982"/>
              <a:gd name="connsiteY45" fmla="*/ 1881808 h 4518991"/>
              <a:gd name="connsiteX46" fmla="*/ 1205948 w 1417982"/>
              <a:gd name="connsiteY46" fmla="*/ 1722782 h 4518991"/>
              <a:gd name="connsiteX47" fmla="*/ 1205948 w 1417982"/>
              <a:gd name="connsiteY47" fmla="*/ 1457739 h 4518991"/>
              <a:gd name="connsiteX48" fmla="*/ 1179443 w 1417982"/>
              <a:gd name="connsiteY48" fmla="*/ 1258956 h 4518991"/>
              <a:gd name="connsiteX49" fmla="*/ 1152939 w 1417982"/>
              <a:gd name="connsiteY49" fmla="*/ 1086678 h 4518991"/>
              <a:gd name="connsiteX50" fmla="*/ 1166191 w 1417982"/>
              <a:gd name="connsiteY50" fmla="*/ 848139 h 4518991"/>
              <a:gd name="connsiteX51" fmla="*/ 1152939 w 1417982"/>
              <a:gd name="connsiteY51" fmla="*/ 675860 h 4518991"/>
              <a:gd name="connsiteX52" fmla="*/ 1113182 w 1417982"/>
              <a:gd name="connsiteY52" fmla="*/ 437321 h 4518991"/>
              <a:gd name="connsiteX53" fmla="*/ 1099930 w 1417982"/>
              <a:gd name="connsiteY53" fmla="*/ 291547 h 4518991"/>
              <a:gd name="connsiteX54" fmla="*/ 1152939 w 1417982"/>
              <a:gd name="connsiteY54" fmla="*/ 92765 h 4518991"/>
              <a:gd name="connsiteX55" fmla="*/ 1139687 w 1417982"/>
              <a:gd name="connsiteY55" fmla="*/ 0 h 4518991"/>
              <a:gd name="connsiteX56" fmla="*/ 848139 w 1417982"/>
              <a:gd name="connsiteY56" fmla="*/ 53008 h 4518991"/>
              <a:gd name="connsiteX57" fmla="*/ 278295 w 1417982"/>
              <a:gd name="connsiteY57" fmla="*/ 39756 h 4518991"/>
              <a:gd name="connsiteX58" fmla="*/ 53009 w 1417982"/>
              <a:gd name="connsiteY58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62271 w 1417982"/>
              <a:gd name="connsiteY18" fmla="*/ 3034266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309100 w 1417982"/>
              <a:gd name="connsiteY18" fmla="*/ 3039645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227585 w 1417982"/>
              <a:gd name="connsiteY43" fmla="*/ 2656553 h 4518991"/>
              <a:gd name="connsiteX44" fmla="*/ 1311965 w 1417982"/>
              <a:gd name="connsiteY44" fmla="*/ 2517913 h 4518991"/>
              <a:gd name="connsiteX45" fmla="*/ 1258956 w 1417982"/>
              <a:gd name="connsiteY45" fmla="*/ 2305878 h 4518991"/>
              <a:gd name="connsiteX46" fmla="*/ 1245704 w 1417982"/>
              <a:gd name="connsiteY46" fmla="*/ 2146852 h 4518991"/>
              <a:gd name="connsiteX47" fmla="*/ 1272209 w 1417982"/>
              <a:gd name="connsiteY47" fmla="*/ 2040834 h 4518991"/>
              <a:gd name="connsiteX48" fmla="*/ 1258956 w 1417982"/>
              <a:gd name="connsiteY48" fmla="*/ 1881808 h 4518991"/>
              <a:gd name="connsiteX49" fmla="*/ 1205948 w 1417982"/>
              <a:gd name="connsiteY49" fmla="*/ 1722782 h 4518991"/>
              <a:gd name="connsiteX50" fmla="*/ 1205948 w 1417982"/>
              <a:gd name="connsiteY50" fmla="*/ 1457739 h 4518991"/>
              <a:gd name="connsiteX51" fmla="*/ 1179443 w 1417982"/>
              <a:gd name="connsiteY51" fmla="*/ 1258956 h 4518991"/>
              <a:gd name="connsiteX52" fmla="*/ 1152939 w 1417982"/>
              <a:gd name="connsiteY52" fmla="*/ 1086678 h 4518991"/>
              <a:gd name="connsiteX53" fmla="*/ 1166191 w 1417982"/>
              <a:gd name="connsiteY53" fmla="*/ 848139 h 4518991"/>
              <a:gd name="connsiteX54" fmla="*/ 1152939 w 1417982"/>
              <a:gd name="connsiteY54" fmla="*/ 675860 h 4518991"/>
              <a:gd name="connsiteX55" fmla="*/ 1113182 w 1417982"/>
              <a:gd name="connsiteY55" fmla="*/ 437321 h 4518991"/>
              <a:gd name="connsiteX56" fmla="*/ 1099930 w 1417982"/>
              <a:gd name="connsiteY56" fmla="*/ 291547 h 4518991"/>
              <a:gd name="connsiteX57" fmla="*/ 1152939 w 1417982"/>
              <a:gd name="connsiteY57" fmla="*/ 92765 h 4518991"/>
              <a:gd name="connsiteX58" fmla="*/ 1139687 w 1417982"/>
              <a:gd name="connsiteY58" fmla="*/ 0 h 4518991"/>
              <a:gd name="connsiteX59" fmla="*/ 848139 w 1417982"/>
              <a:gd name="connsiteY59" fmla="*/ 53008 h 4518991"/>
              <a:gd name="connsiteX60" fmla="*/ 278295 w 1417982"/>
              <a:gd name="connsiteY60" fmla="*/ 39756 h 4518991"/>
              <a:gd name="connsiteX61" fmla="*/ 53009 w 1417982"/>
              <a:gd name="connsiteY61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06398 w 1417982"/>
              <a:gd name="connsiteY43" fmla="*/ 27570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417982" h="4518991">
                <a:moveTo>
                  <a:pt x="53009" y="106017"/>
                </a:moveTo>
                <a:lnTo>
                  <a:pt x="0" y="357808"/>
                </a:lnTo>
                <a:lnTo>
                  <a:pt x="159026" y="516834"/>
                </a:lnTo>
                <a:lnTo>
                  <a:pt x="66261" y="583095"/>
                </a:lnTo>
                <a:lnTo>
                  <a:pt x="79513" y="622852"/>
                </a:lnTo>
                <a:lnTo>
                  <a:pt x="185530" y="728869"/>
                </a:lnTo>
                <a:lnTo>
                  <a:pt x="212035" y="861391"/>
                </a:lnTo>
                <a:lnTo>
                  <a:pt x="159026" y="1020417"/>
                </a:lnTo>
                <a:lnTo>
                  <a:pt x="225287" y="1139687"/>
                </a:lnTo>
                <a:lnTo>
                  <a:pt x="238539" y="1338469"/>
                </a:lnTo>
                <a:cubicBezTo>
                  <a:pt x="210783" y="1465274"/>
                  <a:pt x="220870" y="1568174"/>
                  <a:pt x="212035" y="1683026"/>
                </a:cubicBezTo>
                <a:lnTo>
                  <a:pt x="212035" y="1828800"/>
                </a:lnTo>
                <a:lnTo>
                  <a:pt x="278295" y="1987826"/>
                </a:lnTo>
                <a:lnTo>
                  <a:pt x="278295" y="2120347"/>
                </a:lnTo>
                <a:lnTo>
                  <a:pt x="251791" y="2252869"/>
                </a:lnTo>
                <a:lnTo>
                  <a:pt x="251791" y="2398643"/>
                </a:lnTo>
                <a:lnTo>
                  <a:pt x="251791" y="2597426"/>
                </a:lnTo>
                <a:lnTo>
                  <a:pt x="279299" y="2759946"/>
                </a:lnTo>
                <a:cubicBezTo>
                  <a:pt x="245067" y="2801033"/>
                  <a:pt x="287465" y="2863634"/>
                  <a:pt x="291548" y="2915478"/>
                </a:cubicBezTo>
                <a:lnTo>
                  <a:pt x="309100" y="3039645"/>
                </a:lnTo>
                <a:cubicBezTo>
                  <a:pt x="264454" y="3085642"/>
                  <a:pt x="270894" y="3142398"/>
                  <a:pt x="251791" y="3193774"/>
                </a:cubicBezTo>
                <a:cubicBezTo>
                  <a:pt x="294522" y="3231607"/>
                  <a:pt x="260626" y="3290956"/>
                  <a:pt x="265043" y="3339547"/>
                </a:cubicBezTo>
                <a:cubicBezTo>
                  <a:pt x="231145" y="3400429"/>
                  <a:pt x="273878" y="3472069"/>
                  <a:pt x="278295" y="3538330"/>
                </a:cubicBezTo>
                <a:cubicBezTo>
                  <a:pt x="253394" y="3596717"/>
                  <a:pt x="360464" y="3649726"/>
                  <a:pt x="331304" y="3697356"/>
                </a:cubicBezTo>
                <a:cubicBezTo>
                  <a:pt x="314276" y="3730772"/>
                  <a:pt x="331304" y="3785704"/>
                  <a:pt x="331304" y="3829878"/>
                </a:cubicBezTo>
                <a:lnTo>
                  <a:pt x="278295" y="3988904"/>
                </a:lnTo>
                <a:lnTo>
                  <a:pt x="278295" y="4147930"/>
                </a:lnTo>
                <a:lnTo>
                  <a:pt x="291548" y="4373217"/>
                </a:lnTo>
                <a:lnTo>
                  <a:pt x="331304" y="4426226"/>
                </a:lnTo>
                <a:lnTo>
                  <a:pt x="424069" y="4452730"/>
                </a:lnTo>
                <a:lnTo>
                  <a:pt x="834887" y="4492487"/>
                </a:lnTo>
                <a:lnTo>
                  <a:pt x="1086678" y="4479234"/>
                </a:lnTo>
                <a:lnTo>
                  <a:pt x="1325217" y="4505739"/>
                </a:lnTo>
                <a:lnTo>
                  <a:pt x="1364974" y="4518991"/>
                </a:lnTo>
                <a:lnTo>
                  <a:pt x="1417982" y="4161182"/>
                </a:lnTo>
                <a:lnTo>
                  <a:pt x="1378226" y="4055165"/>
                </a:lnTo>
                <a:lnTo>
                  <a:pt x="1417982" y="3962400"/>
                </a:lnTo>
                <a:lnTo>
                  <a:pt x="1338469" y="3843130"/>
                </a:lnTo>
                <a:lnTo>
                  <a:pt x="1311965" y="3617843"/>
                </a:lnTo>
                <a:lnTo>
                  <a:pt x="1325217" y="3511826"/>
                </a:lnTo>
                <a:lnTo>
                  <a:pt x="1325217" y="3286539"/>
                </a:lnTo>
                <a:cubicBezTo>
                  <a:pt x="1325217" y="3207026"/>
                  <a:pt x="1278310" y="3123280"/>
                  <a:pt x="1325217" y="3048000"/>
                </a:cubicBezTo>
                <a:cubicBezTo>
                  <a:pt x="1322828" y="2982428"/>
                  <a:pt x="1250077" y="2933791"/>
                  <a:pt x="1227585" y="2876686"/>
                </a:cubicBezTo>
                <a:cubicBezTo>
                  <a:pt x="1277482" y="2819858"/>
                  <a:pt x="1245783" y="2786689"/>
                  <a:pt x="1225318" y="2751028"/>
                </a:cubicBezTo>
                <a:cubicBezTo>
                  <a:pt x="1296041" y="2734478"/>
                  <a:pt x="1230772" y="2706223"/>
                  <a:pt x="1251237" y="2668506"/>
                </a:cubicBezTo>
                <a:cubicBezTo>
                  <a:pt x="1279364" y="2622293"/>
                  <a:pt x="1283641" y="2604716"/>
                  <a:pt x="1288314" y="2511937"/>
                </a:cubicBezTo>
                <a:cubicBezTo>
                  <a:pt x="1243839" y="2441259"/>
                  <a:pt x="1276626" y="2376556"/>
                  <a:pt x="1258956" y="2305878"/>
                </a:cubicBezTo>
                <a:lnTo>
                  <a:pt x="1245704" y="2146852"/>
                </a:lnTo>
                <a:lnTo>
                  <a:pt x="1272209" y="2040834"/>
                </a:lnTo>
                <a:lnTo>
                  <a:pt x="1258956" y="1881808"/>
                </a:lnTo>
                <a:lnTo>
                  <a:pt x="1205948" y="1722782"/>
                </a:lnTo>
                <a:lnTo>
                  <a:pt x="1205948" y="1457739"/>
                </a:lnTo>
                <a:lnTo>
                  <a:pt x="1179443" y="1258956"/>
                </a:lnTo>
                <a:lnTo>
                  <a:pt x="1152939" y="1086678"/>
                </a:lnTo>
                <a:lnTo>
                  <a:pt x="1166191" y="848139"/>
                </a:lnTo>
                <a:lnTo>
                  <a:pt x="1152939" y="675860"/>
                </a:lnTo>
                <a:lnTo>
                  <a:pt x="1113182" y="437321"/>
                </a:lnTo>
                <a:lnTo>
                  <a:pt x="1099930" y="291547"/>
                </a:lnTo>
                <a:lnTo>
                  <a:pt x="1152939" y="92765"/>
                </a:lnTo>
                <a:lnTo>
                  <a:pt x="1139687" y="0"/>
                </a:lnTo>
                <a:lnTo>
                  <a:pt x="848139" y="53008"/>
                </a:lnTo>
                <a:lnTo>
                  <a:pt x="278295" y="39756"/>
                </a:lnTo>
                <a:lnTo>
                  <a:pt x="53009" y="106017"/>
                </a:lnTo>
                <a:close/>
              </a:path>
            </a:pathLst>
          </a:custGeom>
          <a:solidFill>
            <a:srgbClr val="FF3399"/>
          </a:solidFill>
          <a:ln w="28575"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E011F89-D92E-D6BF-6464-3AEC8A433405}"/>
              </a:ext>
            </a:extLst>
          </p:cNvPr>
          <p:cNvGrpSpPr/>
          <p:nvPr/>
        </p:nvGrpSpPr>
        <p:grpSpPr>
          <a:xfrm rot="-5220000">
            <a:off x="7460761" y="477899"/>
            <a:ext cx="1932746" cy="1117099"/>
            <a:chOff x="1657932" y="4247536"/>
            <a:chExt cx="1561987" cy="63418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2625698-5365-A5D9-6057-6814FD8FA04A}"/>
                </a:ext>
              </a:extLst>
            </p:cNvPr>
            <p:cNvSpPr/>
            <p:nvPr/>
          </p:nvSpPr>
          <p:spPr>
            <a:xfrm>
              <a:off x="2236623" y="4486415"/>
              <a:ext cx="983296" cy="385204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  <a:gd name="connsiteX0" fmla="*/ 162232 w 1212717"/>
                <a:gd name="connsiteY0" fmla="*/ 0 h 689564"/>
                <a:gd name="connsiteX1" fmla="*/ 88490 w 1212717"/>
                <a:gd name="connsiteY1" fmla="*/ 147484 h 689564"/>
                <a:gd name="connsiteX2" fmla="*/ 88490 w 1212717"/>
                <a:gd name="connsiteY2" fmla="*/ 147484 h 689564"/>
                <a:gd name="connsiteX3" fmla="*/ 44245 w 1212717"/>
                <a:gd name="connsiteY3" fmla="*/ 353962 h 689564"/>
                <a:gd name="connsiteX4" fmla="*/ 0 w 1212717"/>
                <a:gd name="connsiteY4" fmla="*/ 575187 h 689564"/>
                <a:gd name="connsiteX5" fmla="*/ 973393 w 1212717"/>
                <a:gd name="connsiteY5" fmla="*/ 619433 h 689564"/>
                <a:gd name="connsiteX6" fmla="*/ 1212717 w 1212717"/>
                <a:gd name="connsiteY6" fmla="*/ 689564 h 689564"/>
                <a:gd name="connsiteX7" fmla="*/ 1165122 w 1212717"/>
                <a:gd name="connsiteY7" fmla="*/ 575187 h 689564"/>
                <a:gd name="connsiteX8" fmla="*/ 1165122 w 1212717"/>
                <a:gd name="connsiteY8" fmla="*/ 412955 h 689564"/>
                <a:gd name="connsiteX9" fmla="*/ 1165122 w 1212717"/>
                <a:gd name="connsiteY9" fmla="*/ 221226 h 689564"/>
                <a:gd name="connsiteX10" fmla="*/ 1194619 w 1212717"/>
                <a:gd name="connsiteY10" fmla="*/ 147484 h 689564"/>
                <a:gd name="connsiteX11" fmla="*/ 1047135 w 1212717"/>
                <a:gd name="connsiteY11" fmla="*/ 117987 h 689564"/>
                <a:gd name="connsiteX12" fmla="*/ 796412 w 1212717"/>
                <a:gd name="connsiteY12" fmla="*/ 73742 h 689564"/>
                <a:gd name="connsiteX13" fmla="*/ 457200 w 1212717"/>
                <a:gd name="connsiteY13" fmla="*/ 88491 h 689564"/>
                <a:gd name="connsiteX14" fmla="*/ 191729 w 1212717"/>
                <a:gd name="connsiteY14" fmla="*/ 44245 h 689564"/>
                <a:gd name="connsiteX15" fmla="*/ 162232 w 1212717"/>
                <a:gd name="connsiteY15" fmla="*/ 0 h 689564"/>
                <a:gd name="connsiteX0" fmla="*/ 162232 w 1207396"/>
                <a:gd name="connsiteY0" fmla="*/ 0 h 619844"/>
                <a:gd name="connsiteX1" fmla="*/ 88490 w 1207396"/>
                <a:gd name="connsiteY1" fmla="*/ 147484 h 619844"/>
                <a:gd name="connsiteX2" fmla="*/ 88490 w 1207396"/>
                <a:gd name="connsiteY2" fmla="*/ 147484 h 619844"/>
                <a:gd name="connsiteX3" fmla="*/ 44245 w 1207396"/>
                <a:gd name="connsiteY3" fmla="*/ 353962 h 619844"/>
                <a:gd name="connsiteX4" fmla="*/ 0 w 1207396"/>
                <a:gd name="connsiteY4" fmla="*/ 575187 h 619844"/>
                <a:gd name="connsiteX5" fmla="*/ 973393 w 1207396"/>
                <a:gd name="connsiteY5" fmla="*/ 619433 h 619844"/>
                <a:gd name="connsiteX6" fmla="*/ 1207396 w 1207396"/>
                <a:gd name="connsiteY6" fmla="*/ 548031 h 619844"/>
                <a:gd name="connsiteX7" fmla="*/ 1165122 w 1207396"/>
                <a:gd name="connsiteY7" fmla="*/ 575187 h 619844"/>
                <a:gd name="connsiteX8" fmla="*/ 1165122 w 1207396"/>
                <a:gd name="connsiteY8" fmla="*/ 412955 h 619844"/>
                <a:gd name="connsiteX9" fmla="*/ 1165122 w 1207396"/>
                <a:gd name="connsiteY9" fmla="*/ 221226 h 619844"/>
                <a:gd name="connsiteX10" fmla="*/ 1194619 w 1207396"/>
                <a:gd name="connsiteY10" fmla="*/ 147484 h 619844"/>
                <a:gd name="connsiteX11" fmla="*/ 1047135 w 1207396"/>
                <a:gd name="connsiteY11" fmla="*/ 117987 h 619844"/>
                <a:gd name="connsiteX12" fmla="*/ 796412 w 1207396"/>
                <a:gd name="connsiteY12" fmla="*/ 73742 h 619844"/>
                <a:gd name="connsiteX13" fmla="*/ 457200 w 1207396"/>
                <a:gd name="connsiteY13" fmla="*/ 88491 h 619844"/>
                <a:gd name="connsiteX14" fmla="*/ 191729 w 1207396"/>
                <a:gd name="connsiteY14" fmla="*/ 44245 h 619844"/>
                <a:gd name="connsiteX15" fmla="*/ 162232 w 1207396"/>
                <a:gd name="connsiteY15" fmla="*/ 0 h 61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07396" h="619844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cubicBezTo>
                    <a:pt x="324464" y="589936"/>
                    <a:pt x="772160" y="623959"/>
                    <a:pt x="973393" y="619433"/>
                  </a:cubicBezTo>
                  <a:cubicBezTo>
                    <a:pt x="1174626" y="614907"/>
                    <a:pt x="1127621" y="524654"/>
                    <a:pt x="1207396" y="548031"/>
                  </a:cubicBez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EFB6FA0-438A-FBCA-D066-AB89BE6E9F7B}"/>
                </a:ext>
              </a:extLst>
            </p:cNvPr>
            <p:cNvSpPr/>
            <p:nvPr/>
          </p:nvSpPr>
          <p:spPr>
            <a:xfrm>
              <a:off x="1657932" y="4247536"/>
              <a:ext cx="1297858" cy="634181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97858" h="634181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lnTo>
                    <a:pt x="973393" y="619433"/>
                  </a:lnTo>
                  <a:lnTo>
                    <a:pt x="1297858" y="634181"/>
                  </a:ln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chemeClr val="bg1">
                    <a:lumMod val="50000"/>
                  </a:schemeClr>
                </a:gs>
                <a:gs pos="25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77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41D920-9B6F-A9FB-DDAC-40A26D387CF0}"/>
              </a:ext>
            </a:extLst>
          </p:cNvPr>
          <p:cNvGrpSpPr/>
          <p:nvPr/>
        </p:nvGrpSpPr>
        <p:grpSpPr>
          <a:xfrm>
            <a:off x="9129928" y="6137173"/>
            <a:ext cx="3062072" cy="548112"/>
            <a:chOff x="8151095" y="218152"/>
            <a:chExt cx="3845427" cy="68672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9B74477-E428-A43A-C5C7-933BDA7F3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51095" y="218152"/>
              <a:ext cx="3810478" cy="686723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7363DD9-A33F-673C-A914-03AAB08FEF08}"/>
                </a:ext>
              </a:extLst>
            </p:cNvPr>
            <p:cNvSpPr/>
            <p:nvPr/>
          </p:nvSpPr>
          <p:spPr>
            <a:xfrm>
              <a:off x="11942522" y="733425"/>
              <a:ext cx="54000" cy="171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DE69F87-A17B-7834-6263-932EFF584DDA}"/>
              </a:ext>
            </a:extLst>
          </p:cNvPr>
          <p:cNvSpPr txBox="1"/>
          <p:nvPr/>
        </p:nvSpPr>
        <p:spPr>
          <a:xfrm>
            <a:off x="214722" y="689459"/>
            <a:ext cx="653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1CBB9B-4582-4429-DBAC-730CDB3A3875}"/>
              </a:ext>
            </a:extLst>
          </p:cNvPr>
          <p:cNvSpPr txBox="1"/>
          <p:nvPr/>
        </p:nvSpPr>
        <p:spPr>
          <a:xfrm rot="60000">
            <a:off x="1136466" y="792437"/>
            <a:ext cx="668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rPr>
              <a:t>Form Sections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E8BF2A6-D1C5-4DEF-F9AE-8EE77E99E2C2}"/>
              </a:ext>
            </a:extLst>
          </p:cNvPr>
          <p:cNvSpPr/>
          <p:nvPr/>
        </p:nvSpPr>
        <p:spPr>
          <a:xfrm rot="-5220000">
            <a:off x="3118153" y="-974217"/>
            <a:ext cx="1791582" cy="8433916"/>
          </a:xfrm>
          <a:custGeom>
            <a:avLst/>
            <a:gdLst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51791 w 1417982"/>
              <a:gd name="connsiteY18" fmla="*/ 3193774 h 4518991"/>
              <a:gd name="connsiteX19" fmla="*/ 265043 w 1417982"/>
              <a:gd name="connsiteY19" fmla="*/ 3339547 h 4518991"/>
              <a:gd name="connsiteX20" fmla="*/ 278295 w 1417982"/>
              <a:gd name="connsiteY20" fmla="*/ 3538330 h 4518991"/>
              <a:gd name="connsiteX21" fmla="*/ 331304 w 1417982"/>
              <a:gd name="connsiteY21" fmla="*/ 3697356 h 4518991"/>
              <a:gd name="connsiteX22" fmla="*/ 331304 w 1417982"/>
              <a:gd name="connsiteY22" fmla="*/ 3829878 h 4518991"/>
              <a:gd name="connsiteX23" fmla="*/ 278295 w 1417982"/>
              <a:gd name="connsiteY23" fmla="*/ 3988904 h 4518991"/>
              <a:gd name="connsiteX24" fmla="*/ 278295 w 1417982"/>
              <a:gd name="connsiteY24" fmla="*/ 4147930 h 4518991"/>
              <a:gd name="connsiteX25" fmla="*/ 291548 w 1417982"/>
              <a:gd name="connsiteY25" fmla="*/ 4373217 h 4518991"/>
              <a:gd name="connsiteX26" fmla="*/ 331304 w 1417982"/>
              <a:gd name="connsiteY26" fmla="*/ 4426226 h 4518991"/>
              <a:gd name="connsiteX27" fmla="*/ 424069 w 1417982"/>
              <a:gd name="connsiteY27" fmla="*/ 4452730 h 4518991"/>
              <a:gd name="connsiteX28" fmla="*/ 834887 w 1417982"/>
              <a:gd name="connsiteY28" fmla="*/ 4492487 h 4518991"/>
              <a:gd name="connsiteX29" fmla="*/ 1086678 w 1417982"/>
              <a:gd name="connsiteY29" fmla="*/ 4479234 h 4518991"/>
              <a:gd name="connsiteX30" fmla="*/ 1325217 w 1417982"/>
              <a:gd name="connsiteY30" fmla="*/ 4505739 h 4518991"/>
              <a:gd name="connsiteX31" fmla="*/ 1364974 w 1417982"/>
              <a:gd name="connsiteY31" fmla="*/ 4518991 h 4518991"/>
              <a:gd name="connsiteX32" fmla="*/ 1417982 w 1417982"/>
              <a:gd name="connsiteY32" fmla="*/ 4161182 h 4518991"/>
              <a:gd name="connsiteX33" fmla="*/ 1378226 w 1417982"/>
              <a:gd name="connsiteY33" fmla="*/ 4055165 h 4518991"/>
              <a:gd name="connsiteX34" fmla="*/ 1417982 w 1417982"/>
              <a:gd name="connsiteY34" fmla="*/ 3962400 h 4518991"/>
              <a:gd name="connsiteX35" fmla="*/ 1338469 w 1417982"/>
              <a:gd name="connsiteY35" fmla="*/ 3843130 h 4518991"/>
              <a:gd name="connsiteX36" fmla="*/ 1311965 w 1417982"/>
              <a:gd name="connsiteY36" fmla="*/ 3617843 h 4518991"/>
              <a:gd name="connsiteX37" fmla="*/ 1325217 w 1417982"/>
              <a:gd name="connsiteY37" fmla="*/ 3511826 h 4518991"/>
              <a:gd name="connsiteX38" fmla="*/ 1325217 w 1417982"/>
              <a:gd name="connsiteY38" fmla="*/ 3286539 h 4518991"/>
              <a:gd name="connsiteX39" fmla="*/ 1325217 w 1417982"/>
              <a:gd name="connsiteY39" fmla="*/ 3048000 h 4518991"/>
              <a:gd name="connsiteX40" fmla="*/ 1166191 w 1417982"/>
              <a:gd name="connsiteY40" fmla="*/ 2769704 h 4518991"/>
              <a:gd name="connsiteX41" fmla="*/ 1311965 w 1417982"/>
              <a:gd name="connsiteY41" fmla="*/ 2517913 h 4518991"/>
              <a:gd name="connsiteX42" fmla="*/ 1258956 w 1417982"/>
              <a:gd name="connsiteY42" fmla="*/ 2305878 h 4518991"/>
              <a:gd name="connsiteX43" fmla="*/ 1245704 w 1417982"/>
              <a:gd name="connsiteY43" fmla="*/ 2146852 h 4518991"/>
              <a:gd name="connsiteX44" fmla="*/ 1272209 w 1417982"/>
              <a:gd name="connsiteY44" fmla="*/ 2040834 h 4518991"/>
              <a:gd name="connsiteX45" fmla="*/ 1258956 w 1417982"/>
              <a:gd name="connsiteY45" fmla="*/ 1881808 h 4518991"/>
              <a:gd name="connsiteX46" fmla="*/ 1205948 w 1417982"/>
              <a:gd name="connsiteY46" fmla="*/ 1722782 h 4518991"/>
              <a:gd name="connsiteX47" fmla="*/ 1205948 w 1417982"/>
              <a:gd name="connsiteY47" fmla="*/ 1457739 h 4518991"/>
              <a:gd name="connsiteX48" fmla="*/ 1179443 w 1417982"/>
              <a:gd name="connsiteY48" fmla="*/ 1258956 h 4518991"/>
              <a:gd name="connsiteX49" fmla="*/ 1152939 w 1417982"/>
              <a:gd name="connsiteY49" fmla="*/ 1086678 h 4518991"/>
              <a:gd name="connsiteX50" fmla="*/ 1166191 w 1417982"/>
              <a:gd name="connsiteY50" fmla="*/ 848139 h 4518991"/>
              <a:gd name="connsiteX51" fmla="*/ 1152939 w 1417982"/>
              <a:gd name="connsiteY51" fmla="*/ 675860 h 4518991"/>
              <a:gd name="connsiteX52" fmla="*/ 1113182 w 1417982"/>
              <a:gd name="connsiteY52" fmla="*/ 437321 h 4518991"/>
              <a:gd name="connsiteX53" fmla="*/ 1099930 w 1417982"/>
              <a:gd name="connsiteY53" fmla="*/ 291547 h 4518991"/>
              <a:gd name="connsiteX54" fmla="*/ 1152939 w 1417982"/>
              <a:gd name="connsiteY54" fmla="*/ 92765 h 4518991"/>
              <a:gd name="connsiteX55" fmla="*/ 1139687 w 1417982"/>
              <a:gd name="connsiteY55" fmla="*/ 0 h 4518991"/>
              <a:gd name="connsiteX56" fmla="*/ 848139 w 1417982"/>
              <a:gd name="connsiteY56" fmla="*/ 53008 h 4518991"/>
              <a:gd name="connsiteX57" fmla="*/ 278295 w 1417982"/>
              <a:gd name="connsiteY57" fmla="*/ 39756 h 4518991"/>
              <a:gd name="connsiteX58" fmla="*/ 53009 w 1417982"/>
              <a:gd name="connsiteY58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62271 w 1417982"/>
              <a:gd name="connsiteY18" fmla="*/ 3034266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309100 w 1417982"/>
              <a:gd name="connsiteY18" fmla="*/ 3039645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227585 w 1417982"/>
              <a:gd name="connsiteY43" fmla="*/ 2656553 h 4518991"/>
              <a:gd name="connsiteX44" fmla="*/ 1311965 w 1417982"/>
              <a:gd name="connsiteY44" fmla="*/ 2517913 h 4518991"/>
              <a:gd name="connsiteX45" fmla="*/ 1258956 w 1417982"/>
              <a:gd name="connsiteY45" fmla="*/ 2305878 h 4518991"/>
              <a:gd name="connsiteX46" fmla="*/ 1245704 w 1417982"/>
              <a:gd name="connsiteY46" fmla="*/ 2146852 h 4518991"/>
              <a:gd name="connsiteX47" fmla="*/ 1272209 w 1417982"/>
              <a:gd name="connsiteY47" fmla="*/ 2040834 h 4518991"/>
              <a:gd name="connsiteX48" fmla="*/ 1258956 w 1417982"/>
              <a:gd name="connsiteY48" fmla="*/ 1881808 h 4518991"/>
              <a:gd name="connsiteX49" fmla="*/ 1205948 w 1417982"/>
              <a:gd name="connsiteY49" fmla="*/ 1722782 h 4518991"/>
              <a:gd name="connsiteX50" fmla="*/ 1205948 w 1417982"/>
              <a:gd name="connsiteY50" fmla="*/ 1457739 h 4518991"/>
              <a:gd name="connsiteX51" fmla="*/ 1179443 w 1417982"/>
              <a:gd name="connsiteY51" fmla="*/ 1258956 h 4518991"/>
              <a:gd name="connsiteX52" fmla="*/ 1152939 w 1417982"/>
              <a:gd name="connsiteY52" fmla="*/ 1086678 h 4518991"/>
              <a:gd name="connsiteX53" fmla="*/ 1166191 w 1417982"/>
              <a:gd name="connsiteY53" fmla="*/ 848139 h 4518991"/>
              <a:gd name="connsiteX54" fmla="*/ 1152939 w 1417982"/>
              <a:gd name="connsiteY54" fmla="*/ 675860 h 4518991"/>
              <a:gd name="connsiteX55" fmla="*/ 1113182 w 1417982"/>
              <a:gd name="connsiteY55" fmla="*/ 437321 h 4518991"/>
              <a:gd name="connsiteX56" fmla="*/ 1099930 w 1417982"/>
              <a:gd name="connsiteY56" fmla="*/ 291547 h 4518991"/>
              <a:gd name="connsiteX57" fmla="*/ 1152939 w 1417982"/>
              <a:gd name="connsiteY57" fmla="*/ 92765 h 4518991"/>
              <a:gd name="connsiteX58" fmla="*/ 1139687 w 1417982"/>
              <a:gd name="connsiteY58" fmla="*/ 0 h 4518991"/>
              <a:gd name="connsiteX59" fmla="*/ 848139 w 1417982"/>
              <a:gd name="connsiteY59" fmla="*/ 53008 h 4518991"/>
              <a:gd name="connsiteX60" fmla="*/ 278295 w 1417982"/>
              <a:gd name="connsiteY60" fmla="*/ 39756 h 4518991"/>
              <a:gd name="connsiteX61" fmla="*/ 53009 w 1417982"/>
              <a:gd name="connsiteY61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06398 w 1417982"/>
              <a:gd name="connsiteY43" fmla="*/ 27570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417982" h="4518991">
                <a:moveTo>
                  <a:pt x="53009" y="106017"/>
                </a:moveTo>
                <a:lnTo>
                  <a:pt x="0" y="357808"/>
                </a:lnTo>
                <a:lnTo>
                  <a:pt x="159026" y="516834"/>
                </a:lnTo>
                <a:lnTo>
                  <a:pt x="66261" y="583095"/>
                </a:lnTo>
                <a:lnTo>
                  <a:pt x="79513" y="622852"/>
                </a:lnTo>
                <a:lnTo>
                  <a:pt x="185530" y="728869"/>
                </a:lnTo>
                <a:lnTo>
                  <a:pt x="212035" y="861391"/>
                </a:lnTo>
                <a:lnTo>
                  <a:pt x="159026" y="1020417"/>
                </a:lnTo>
                <a:lnTo>
                  <a:pt x="225287" y="1139687"/>
                </a:lnTo>
                <a:lnTo>
                  <a:pt x="238539" y="1338469"/>
                </a:lnTo>
                <a:cubicBezTo>
                  <a:pt x="210783" y="1465274"/>
                  <a:pt x="220870" y="1568174"/>
                  <a:pt x="212035" y="1683026"/>
                </a:cubicBezTo>
                <a:lnTo>
                  <a:pt x="212035" y="1828800"/>
                </a:lnTo>
                <a:lnTo>
                  <a:pt x="278295" y="1987826"/>
                </a:lnTo>
                <a:lnTo>
                  <a:pt x="278295" y="2120347"/>
                </a:lnTo>
                <a:lnTo>
                  <a:pt x="251791" y="2252869"/>
                </a:lnTo>
                <a:lnTo>
                  <a:pt x="251791" y="2398643"/>
                </a:lnTo>
                <a:lnTo>
                  <a:pt x="251791" y="2597426"/>
                </a:lnTo>
                <a:lnTo>
                  <a:pt x="279299" y="2759946"/>
                </a:lnTo>
                <a:cubicBezTo>
                  <a:pt x="245067" y="2801033"/>
                  <a:pt x="287465" y="2863634"/>
                  <a:pt x="291548" y="2915478"/>
                </a:cubicBezTo>
                <a:lnTo>
                  <a:pt x="309100" y="3039645"/>
                </a:lnTo>
                <a:cubicBezTo>
                  <a:pt x="264454" y="3085642"/>
                  <a:pt x="270894" y="3142398"/>
                  <a:pt x="251791" y="3193774"/>
                </a:cubicBezTo>
                <a:cubicBezTo>
                  <a:pt x="294522" y="3231607"/>
                  <a:pt x="260626" y="3290956"/>
                  <a:pt x="265043" y="3339547"/>
                </a:cubicBezTo>
                <a:cubicBezTo>
                  <a:pt x="231145" y="3400429"/>
                  <a:pt x="273878" y="3472069"/>
                  <a:pt x="278295" y="3538330"/>
                </a:cubicBezTo>
                <a:cubicBezTo>
                  <a:pt x="253394" y="3596717"/>
                  <a:pt x="360464" y="3649726"/>
                  <a:pt x="331304" y="3697356"/>
                </a:cubicBezTo>
                <a:cubicBezTo>
                  <a:pt x="314276" y="3730772"/>
                  <a:pt x="331304" y="3785704"/>
                  <a:pt x="331304" y="3829878"/>
                </a:cubicBezTo>
                <a:lnTo>
                  <a:pt x="278295" y="3988904"/>
                </a:lnTo>
                <a:lnTo>
                  <a:pt x="278295" y="4147930"/>
                </a:lnTo>
                <a:lnTo>
                  <a:pt x="291548" y="4373217"/>
                </a:lnTo>
                <a:lnTo>
                  <a:pt x="331304" y="4426226"/>
                </a:lnTo>
                <a:lnTo>
                  <a:pt x="424069" y="4452730"/>
                </a:lnTo>
                <a:lnTo>
                  <a:pt x="834887" y="4492487"/>
                </a:lnTo>
                <a:lnTo>
                  <a:pt x="1086678" y="4479234"/>
                </a:lnTo>
                <a:lnTo>
                  <a:pt x="1325217" y="4505739"/>
                </a:lnTo>
                <a:lnTo>
                  <a:pt x="1364974" y="4518991"/>
                </a:lnTo>
                <a:lnTo>
                  <a:pt x="1417982" y="4161182"/>
                </a:lnTo>
                <a:lnTo>
                  <a:pt x="1378226" y="4055165"/>
                </a:lnTo>
                <a:lnTo>
                  <a:pt x="1417982" y="3962400"/>
                </a:lnTo>
                <a:lnTo>
                  <a:pt x="1338469" y="3843130"/>
                </a:lnTo>
                <a:lnTo>
                  <a:pt x="1311965" y="3617843"/>
                </a:lnTo>
                <a:lnTo>
                  <a:pt x="1325217" y="3511826"/>
                </a:lnTo>
                <a:lnTo>
                  <a:pt x="1325217" y="3286539"/>
                </a:lnTo>
                <a:cubicBezTo>
                  <a:pt x="1325217" y="3207026"/>
                  <a:pt x="1278310" y="3123280"/>
                  <a:pt x="1325217" y="3048000"/>
                </a:cubicBezTo>
                <a:cubicBezTo>
                  <a:pt x="1322828" y="2982428"/>
                  <a:pt x="1250077" y="2933791"/>
                  <a:pt x="1227585" y="2876686"/>
                </a:cubicBezTo>
                <a:cubicBezTo>
                  <a:pt x="1277482" y="2819858"/>
                  <a:pt x="1245783" y="2786689"/>
                  <a:pt x="1225318" y="2751028"/>
                </a:cubicBezTo>
                <a:cubicBezTo>
                  <a:pt x="1296041" y="2734478"/>
                  <a:pt x="1230772" y="2706223"/>
                  <a:pt x="1251237" y="2668506"/>
                </a:cubicBezTo>
                <a:cubicBezTo>
                  <a:pt x="1279364" y="2622293"/>
                  <a:pt x="1283641" y="2604716"/>
                  <a:pt x="1288314" y="2511937"/>
                </a:cubicBezTo>
                <a:cubicBezTo>
                  <a:pt x="1243839" y="2441259"/>
                  <a:pt x="1276626" y="2376556"/>
                  <a:pt x="1258956" y="2305878"/>
                </a:cubicBezTo>
                <a:lnTo>
                  <a:pt x="1245704" y="2146852"/>
                </a:lnTo>
                <a:lnTo>
                  <a:pt x="1272209" y="2040834"/>
                </a:lnTo>
                <a:lnTo>
                  <a:pt x="1258956" y="1881808"/>
                </a:lnTo>
                <a:lnTo>
                  <a:pt x="1205948" y="1722782"/>
                </a:lnTo>
                <a:lnTo>
                  <a:pt x="1205948" y="1457739"/>
                </a:lnTo>
                <a:lnTo>
                  <a:pt x="1179443" y="1258956"/>
                </a:lnTo>
                <a:lnTo>
                  <a:pt x="1152939" y="1086678"/>
                </a:lnTo>
                <a:lnTo>
                  <a:pt x="1166191" y="848139"/>
                </a:lnTo>
                <a:lnTo>
                  <a:pt x="1152939" y="675860"/>
                </a:lnTo>
                <a:lnTo>
                  <a:pt x="1113182" y="437321"/>
                </a:lnTo>
                <a:lnTo>
                  <a:pt x="1099930" y="291547"/>
                </a:lnTo>
                <a:lnTo>
                  <a:pt x="1152939" y="92765"/>
                </a:lnTo>
                <a:lnTo>
                  <a:pt x="1139687" y="0"/>
                </a:lnTo>
                <a:lnTo>
                  <a:pt x="848139" y="53008"/>
                </a:lnTo>
                <a:lnTo>
                  <a:pt x="278295" y="39756"/>
                </a:lnTo>
                <a:lnTo>
                  <a:pt x="53009" y="106017"/>
                </a:lnTo>
                <a:close/>
              </a:path>
            </a:pathLst>
          </a:custGeom>
          <a:solidFill>
            <a:srgbClr val="009900"/>
          </a:solidFill>
          <a:ln w="28575"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E094D79-EAEE-AAED-8D09-2E2FB521EA4F}"/>
              </a:ext>
            </a:extLst>
          </p:cNvPr>
          <p:cNvGrpSpPr/>
          <p:nvPr/>
        </p:nvGrpSpPr>
        <p:grpSpPr>
          <a:xfrm rot="-5220000">
            <a:off x="7460761" y="2563210"/>
            <a:ext cx="1932746" cy="1117099"/>
            <a:chOff x="1657932" y="4247536"/>
            <a:chExt cx="1561987" cy="63418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5C37BCE-F538-35E4-BF4F-30F31997E173}"/>
                </a:ext>
              </a:extLst>
            </p:cNvPr>
            <p:cNvSpPr/>
            <p:nvPr/>
          </p:nvSpPr>
          <p:spPr>
            <a:xfrm>
              <a:off x="2236623" y="4486415"/>
              <a:ext cx="983296" cy="385204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  <a:gd name="connsiteX0" fmla="*/ 162232 w 1212717"/>
                <a:gd name="connsiteY0" fmla="*/ 0 h 689564"/>
                <a:gd name="connsiteX1" fmla="*/ 88490 w 1212717"/>
                <a:gd name="connsiteY1" fmla="*/ 147484 h 689564"/>
                <a:gd name="connsiteX2" fmla="*/ 88490 w 1212717"/>
                <a:gd name="connsiteY2" fmla="*/ 147484 h 689564"/>
                <a:gd name="connsiteX3" fmla="*/ 44245 w 1212717"/>
                <a:gd name="connsiteY3" fmla="*/ 353962 h 689564"/>
                <a:gd name="connsiteX4" fmla="*/ 0 w 1212717"/>
                <a:gd name="connsiteY4" fmla="*/ 575187 h 689564"/>
                <a:gd name="connsiteX5" fmla="*/ 973393 w 1212717"/>
                <a:gd name="connsiteY5" fmla="*/ 619433 h 689564"/>
                <a:gd name="connsiteX6" fmla="*/ 1212717 w 1212717"/>
                <a:gd name="connsiteY6" fmla="*/ 689564 h 689564"/>
                <a:gd name="connsiteX7" fmla="*/ 1165122 w 1212717"/>
                <a:gd name="connsiteY7" fmla="*/ 575187 h 689564"/>
                <a:gd name="connsiteX8" fmla="*/ 1165122 w 1212717"/>
                <a:gd name="connsiteY8" fmla="*/ 412955 h 689564"/>
                <a:gd name="connsiteX9" fmla="*/ 1165122 w 1212717"/>
                <a:gd name="connsiteY9" fmla="*/ 221226 h 689564"/>
                <a:gd name="connsiteX10" fmla="*/ 1194619 w 1212717"/>
                <a:gd name="connsiteY10" fmla="*/ 147484 h 689564"/>
                <a:gd name="connsiteX11" fmla="*/ 1047135 w 1212717"/>
                <a:gd name="connsiteY11" fmla="*/ 117987 h 689564"/>
                <a:gd name="connsiteX12" fmla="*/ 796412 w 1212717"/>
                <a:gd name="connsiteY12" fmla="*/ 73742 h 689564"/>
                <a:gd name="connsiteX13" fmla="*/ 457200 w 1212717"/>
                <a:gd name="connsiteY13" fmla="*/ 88491 h 689564"/>
                <a:gd name="connsiteX14" fmla="*/ 191729 w 1212717"/>
                <a:gd name="connsiteY14" fmla="*/ 44245 h 689564"/>
                <a:gd name="connsiteX15" fmla="*/ 162232 w 1212717"/>
                <a:gd name="connsiteY15" fmla="*/ 0 h 689564"/>
                <a:gd name="connsiteX0" fmla="*/ 162232 w 1207396"/>
                <a:gd name="connsiteY0" fmla="*/ 0 h 619844"/>
                <a:gd name="connsiteX1" fmla="*/ 88490 w 1207396"/>
                <a:gd name="connsiteY1" fmla="*/ 147484 h 619844"/>
                <a:gd name="connsiteX2" fmla="*/ 88490 w 1207396"/>
                <a:gd name="connsiteY2" fmla="*/ 147484 h 619844"/>
                <a:gd name="connsiteX3" fmla="*/ 44245 w 1207396"/>
                <a:gd name="connsiteY3" fmla="*/ 353962 h 619844"/>
                <a:gd name="connsiteX4" fmla="*/ 0 w 1207396"/>
                <a:gd name="connsiteY4" fmla="*/ 575187 h 619844"/>
                <a:gd name="connsiteX5" fmla="*/ 973393 w 1207396"/>
                <a:gd name="connsiteY5" fmla="*/ 619433 h 619844"/>
                <a:gd name="connsiteX6" fmla="*/ 1207396 w 1207396"/>
                <a:gd name="connsiteY6" fmla="*/ 548031 h 619844"/>
                <a:gd name="connsiteX7" fmla="*/ 1165122 w 1207396"/>
                <a:gd name="connsiteY7" fmla="*/ 575187 h 619844"/>
                <a:gd name="connsiteX8" fmla="*/ 1165122 w 1207396"/>
                <a:gd name="connsiteY8" fmla="*/ 412955 h 619844"/>
                <a:gd name="connsiteX9" fmla="*/ 1165122 w 1207396"/>
                <a:gd name="connsiteY9" fmla="*/ 221226 h 619844"/>
                <a:gd name="connsiteX10" fmla="*/ 1194619 w 1207396"/>
                <a:gd name="connsiteY10" fmla="*/ 147484 h 619844"/>
                <a:gd name="connsiteX11" fmla="*/ 1047135 w 1207396"/>
                <a:gd name="connsiteY11" fmla="*/ 117987 h 619844"/>
                <a:gd name="connsiteX12" fmla="*/ 796412 w 1207396"/>
                <a:gd name="connsiteY12" fmla="*/ 73742 h 619844"/>
                <a:gd name="connsiteX13" fmla="*/ 457200 w 1207396"/>
                <a:gd name="connsiteY13" fmla="*/ 88491 h 619844"/>
                <a:gd name="connsiteX14" fmla="*/ 191729 w 1207396"/>
                <a:gd name="connsiteY14" fmla="*/ 44245 h 619844"/>
                <a:gd name="connsiteX15" fmla="*/ 162232 w 1207396"/>
                <a:gd name="connsiteY15" fmla="*/ 0 h 61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07396" h="619844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cubicBezTo>
                    <a:pt x="324464" y="589936"/>
                    <a:pt x="772160" y="623959"/>
                    <a:pt x="973393" y="619433"/>
                  </a:cubicBezTo>
                  <a:cubicBezTo>
                    <a:pt x="1174626" y="614907"/>
                    <a:pt x="1127621" y="524654"/>
                    <a:pt x="1207396" y="548031"/>
                  </a:cubicBez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BE7A840-52C8-6B62-B619-704598FB3C38}"/>
                </a:ext>
              </a:extLst>
            </p:cNvPr>
            <p:cNvSpPr/>
            <p:nvPr/>
          </p:nvSpPr>
          <p:spPr>
            <a:xfrm>
              <a:off x="1657932" y="4247536"/>
              <a:ext cx="1297858" cy="634181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97858" h="634181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lnTo>
                    <a:pt x="973393" y="619433"/>
                  </a:lnTo>
                  <a:lnTo>
                    <a:pt x="1297858" y="634181"/>
                  </a:ln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chemeClr val="bg1">
                    <a:lumMod val="50000"/>
                  </a:schemeClr>
                </a:gs>
                <a:gs pos="25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77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2FEAC0A-4AC8-9162-3E32-890E514AF971}"/>
              </a:ext>
            </a:extLst>
          </p:cNvPr>
          <p:cNvGrpSpPr/>
          <p:nvPr/>
        </p:nvGrpSpPr>
        <p:grpSpPr>
          <a:xfrm>
            <a:off x="9129928" y="8222484"/>
            <a:ext cx="3062072" cy="548112"/>
            <a:chOff x="8151095" y="218152"/>
            <a:chExt cx="3845427" cy="68672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726401A-A3B0-AEB7-BF85-2D2E22F33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51095" y="218152"/>
              <a:ext cx="3810478" cy="686723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865EB16-46EE-0B9E-5FEB-DA3D8D1C3584}"/>
                </a:ext>
              </a:extLst>
            </p:cNvPr>
            <p:cNvSpPr/>
            <p:nvPr/>
          </p:nvSpPr>
          <p:spPr>
            <a:xfrm>
              <a:off x="11942522" y="733425"/>
              <a:ext cx="54000" cy="171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3E91B1C-2152-32E4-47FF-DB6AB580855D}"/>
              </a:ext>
            </a:extLst>
          </p:cNvPr>
          <p:cNvSpPr txBox="1"/>
          <p:nvPr/>
        </p:nvSpPr>
        <p:spPr>
          <a:xfrm>
            <a:off x="214722" y="2774770"/>
            <a:ext cx="6531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400" b="1">
                <a:solidFill>
                  <a:schemeClr val="bg1"/>
                </a:solidFill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rPr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BF99A7-8F8E-ADD8-94D7-DC29FF82B61F}"/>
              </a:ext>
            </a:extLst>
          </p:cNvPr>
          <p:cNvSpPr txBox="1"/>
          <p:nvPr/>
        </p:nvSpPr>
        <p:spPr>
          <a:xfrm rot="60000">
            <a:off x="1136466" y="2877748"/>
            <a:ext cx="668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rPr>
              <a:t>Form Controls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1DC510A-2627-85CE-A42D-6B94C5E3BD63}"/>
              </a:ext>
            </a:extLst>
          </p:cNvPr>
          <p:cNvSpPr/>
          <p:nvPr/>
        </p:nvSpPr>
        <p:spPr>
          <a:xfrm rot="-5220000">
            <a:off x="3100390" y="1310061"/>
            <a:ext cx="1791582" cy="8433916"/>
          </a:xfrm>
          <a:custGeom>
            <a:avLst/>
            <a:gdLst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51791 w 1417982"/>
              <a:gd name="connsiteY18" fmla="*/ 3193774 h 4518991"/>
              <a:gd name="connsiteX19" fmla="*/ 265043 w 1417982"/>
              <a:gd name="connsiteY19" fmla="*/ 3339547 h 4518991"/>
              <a:gd name="connsiteX20" fmla="*/ 278295 w 1417982"/>
              <a:gd name="connsiteY20" fmla="*/ 3538330 h 4518991"/>
              <a:gd name="connsiteX21" fmla="*/ 331304 w 1417982"/>
              <a:gd name="connsiteY21" fmla="*/ 3697356 h 4518991"/>
              <a:gd name="connsiteX22" fmla="*/ 331304 w 1417982"/>
              <a:gd name="connsiteY22" fmla="*/ 3829878 h 4518991"/>
              <a:gd name="connsiteX23" fmla="*/ 278295 w 1417982"/>
              <a:gd name="connsiteY23" fmla="*/ 3988904 h 4518991"/>
              <a:gd name="connsiteX24" fmla="*/ 278295 w 1417982"/>
              <a:gd name="connsiteY24" fmla="*/ 4147930 h 4518991"/>
              <a:gd name="connsiteX25" fmla="*/ 291548 w 1417982"/>
              <a:gd name="connsiteY25" fmla="*/ 4373217 h 4518991"/>
              <a:gd name="connsiteX26" fmla="*/ 331304 w 1417982"/>
              <a:gd name="connsiteY26" fmla="*/ 4426226 h 4518991"/>
              <a:gd name="connsiteX27" fmla="*/ 424069 w 1417982"/>
              <a:gd name="connsiteY27" fmla="*/ 4452730 h 4518991"/>
              <a:gd name="connsiteX28" fmla="*/ 834887 w 1417982"/>
              <a:gd name="connsiteY28" fmla="*/ 4492487 h 4518991"/>
              <a:gd name="connsiteX29" fmla="*/ 1086678 w 1417982"/>
              <a:gd name="connsiteY29" fmla="*/ 4479234 h 4518991"/>
              <a:gd name="connsiteX30" fmla="*/ 1325217 w 1417982"/>
              <a:gd name="connsiteY30" fmla="*/ 4505739 h 4518991"/>
              <a:gd name="connsiteX31" fmla="*/ 1364974 w 1417982"/>
              <a:gd name="connsiteY31" fmla="*/ 4518991 h 4518991"/>
              <a:gd name="connsiteX32" fmla="*/ 1417982 w 1417982"/>
              <a:gd name="connsiteY32" fmla="*/ 4161182 h 4518991"/>
              <a:gd name="connsiteX33" fmla="*/ 1378226 w 1417982"/>
              <a:gd name="connsiteY33" fmla="*/ 4055165 h 4518991"/>
              <a:gd name="connsiteX34" fmla="*/ 1417982 w 1417982"/>
              <a:gd name="connsiteY34" fmla="*/ 3962400 h 4518991"/>
              <a:gd name="connsiteX35" fmla="*/ 1338469 w 1417982"/>
              <a:gd name="connsiteY35" fmla="*/ 3843130 h 4518991"/>
              <a:gd name="connsiteX36" fmla="*/ 1311965 w 1417982"/>
              <a:gd name="connsiteY36" fmla="*/ 3617843 h 4518991"/>
              <a:gd name="connsiteX37" fmla="*/ 1325217 w 1417982"/>
              <a:gd name="connsiteY37" fmla="*/ 3511826 h 4518991"/>
              <a:gd name="connsiteX38" fmla="*/ 1325217 w 1417982"/>
              <a:gd name="connsiteY38" fmla="*/ 3286539 h 4518991"/>
              <a:gd name="connsiteX39" fmla="*/ 1325217 w 1417982"/>
              <a:gd name="connsiteY39" fmla="*/ 3048000 h 4518991"/>
              <a:gd name="connsiteX40" fmla="*/ 1166191 w 1417982"/>
              <a:gd name="connsiteY40" fmla="*/ 2769704 h 4518991"/>
              <a:gd name="connsiteX41" fmla="*/ 1311965 w 1417982"/>
              <a:gd name="connsiteY41" fmla="*/ 2517913 h 4518991"/>
              <a:gd name="connsiteX42" fmla="*/ 1258956 w 1417982"/>
              <a:gd name="connsiteY42" fmla="*/ 2305878 h 4518991"/>
              <a:gd name="connsiteX43" fmla="*/ 1245704 w 1417982"/>
              <a:gd name="connsiteY43" fmla="*/ 2146852 h 4518991"/>
              <a:gd name="connsiteX44" fmla="*/ 1272209 w 1417982"/>
              <a:gd name="connsiteY44" fmla="*/ 2040834 h 4518991"/>
              <a:gd name="connsiteX45" fmla="*/ 1258956 w 1417982"/>
              <a:gd name="connsiteY45" fmla="*/ 1881808 h 4518991"/>
              <a:gd name="connsiteX46" fmla="*/ 1205948 w 1417982"/>
              <a:gd name="connsiteY46" fmla="*/ 1722782 h 4518991"/>
              <a:gd name="connsiteX47" fmla="*/ 1205948 w 1417982"/>
              <a:gd name="connsiteY47" fmla="*/ 1457739 h 4518991"/>
              <a:gd name="connsiteX48" fmla="*/ 1179443 w 1417982"/>
              <a:gd name="connsiteY48" fmla="*/ 1258956 h 4518991"/>
              <a:gd name="connsiteX49" fmla="*/ 1152939 w 1417982"/>
              <a:gd name="connsiteY49" fmla="*/ 1086678 h 4518991"/>
              <a:gd name="connsiteX50" fmla="*/ 1166191 w 1417982"/>
              <a:gd name="connsiteY50" fmla="*/ 848139 h 4518991"/>
              <a:gd name="connsiteX51" fmla="*/ 1152939 w 1417982"/>
              <a:gd name="connsiteY51" fmla="*/ 675860 h 4518991"/>
              <a:gd name="connsiteX52" fmla="*/ 1113182 w 1417982"/>
              <a:gd name="connsiteY52" fmla="*/ 437321 h 4518991"/>
              <a:gd name="connsiteX53" fmla="*/ 1099930 w 1417982"/>
              <a:gd name="connsiteY53" fmla="*/ 291547 h 4518991"/>
              <a:gd name="connsiteX54" fmla="*/ 1152939 w 1417982"/>
              <a:gd name="connsiteY54" fmla="*/ 92765 h 4518991"/>
              <a:gd name="connsiteX55" fmla="*/ 1139687 w 1417982"/>
              <a:gd name="connsiteY55" fmla="*/ 0 h 4518991"/>
              <a:gd name="connsiteX56" fmla="*/ 848139 w 1417982"/>
              <a:gd name="connsiteY56" fmla="*/ 53008 h 4518991"/>
              <a:gd name="connsiteX57" fmla="*/ 278295 w 1417982"/>
              <a:gd name="connsiteY57" fmla="*/ 39756 h 4518991"/>
              <a:gd name="connsiteX58" fmla="*/ 53009 w 1417982"/>
              <a:gd name="connsiteY58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62271 w 1417982"/>
              <a:gd name="connsiteY18" fmla="*/ 3034266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309100 w 1417982"/>
              <a:gd name="connsiteY18" fmla="*/ 3039645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227585 w 1417982"/>
              <a:gd name="connsiteY43" fmla="*/ 2656553 h 4518991"/>
              <a:gd name="connsiteX44" fmla="*/ 1311965 w 1417982"/>
              <a:gd name="connsiteY44" fmla="*/ 2517913 h 4518991"/>
              <a:gd name="connsiteX45" fmla="*/ 1258956 w 1417982"/>
              <a:gd name="connsiteY45" fmla="*/ 2305878 h 4518991"/>
              <a:gd name="connsiteX46" fmla="*/ 1245704 w 1417982"/>
              <a:gd name="connsiteY46" fmla="*/ 2146852 h 4518991"/>
              <a:gd name="connsiteX47" fmla="*/ 1272209 w 1417982"/>
              <a:gd name="connsiteY47" fmla="*/ 2040834 h 4518991"/>
              <a:gd name="connsiteX48" fmla="*/ 1258956 w 1417982"/>
              <a:gd name="connsiteY48" fmla="*/ 1881808 h 4518991"/>
              <a:gd name="connsiteX49" fmla="*/ 1205948 w 1417982"/>
              <a:gd name="connsiteY49" fmla="*/ 1722782 h 4518991"/>
              <a:gd name="connsiteX50" fmla="*/ 1205948 w 1417982"/>
              <a:gd name="connsiteY50" fmla="*/ 1457739 h 4518991"/>
              <a:gd name="connsiteX51" fmla="*/ 1179443 w 1417982"/>
              <a:gd name="connsiteY51" fmla="*/ 1258956 h 4518991"/>
              <a:gd name="connsiteX52" fmla="*/ 1152939 w 1417982"/>
              <a:gd name="connsiteY52" fmla="*/ 1086678 h 4518991"/>
              <a:gd name="connsiteX53" fmla="*/ 1166191 w 1417982"/>
              <a:gd name="connsiteY53" fmla="*/ 848139 h 4518991"/>
              <a:gd name="connsiteX54" fmla="*/ 1152939 w 1417982"/>
              <a:gd name="connsiteY54" fmla="*/ 675860 h 4518991"/>
              <a:gd name="connsiteX55" fmla="*/ 1113182 w 1417982"/>
              <a:gd name="connsiteY55" fmla="*/ 437321 h 4518991"/>
              <a:gd name="connsiteX56" fmla="*/ 1099930 w 1417982"/>
              <a:gd name="connsiteY56" fmla="*/ 291547 h 4518991"/>
              <a:gd name="connsiteX57" fmla="*/ 1152939 w 1417982"/>
              <a:gd name="connsiteY57" fmla="*/ 92765 h 4518991"/>
              <a:gd name="connsiteX58" fmla="*/ 1139687 w 1417982"/>
              <a:gd name="connsiteY58" fmla="*/ 0 h 4518991"/>
              <a:gd name="connsiteX59" fmla="*/ 848139 w 1417982"/>
              <a:gd name="connsiteY59" fmla="*/ 53008 h 4518991"/>
              <a:gd name="connsiteX60" fmla="*/ 278295 w 1417982"/>
              <a:gd name="connsiteY60" fmla="*/ 39756 h 4518991"/>
              <a:gd name="connsiteX61" fmla="*/ 53009 w 1417982"/>
              <a:gd name="connsiteY61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06398 w 1417982"/>
              <a:gd name="connsiteY43" fmla="*/ 27570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417982" h="4518991">
                <a:moveTo>
                  <a:pt x="53009" y="106017"/>
                </a:moveTo>
                <a:lnTo>
                  <a:pt x="0" y="357808"/>
                </a:lnTo>
                <a:lnTo>
                  <a:pt x="159026" y="516834"/>
                </a:lnTo>
                <a:lnTo>
                  <a:pt x="66261" y="583095"/>
                </a:lnTo>
                <a:lnTo>
                  <a:pt x="79513" y="622852"/>
                </a:lnTo>
                <a:lnTo>
                  <a:pt x="185530" y="728869"/>
                </a:lnTo>
                <a:lnTo>
                  <a:pt x="212035" y="861391"/>
                </a:lnTo>
                <a:lnTo>
                  <a:pt x="159026" y="1020417"/>
                </a:lnTo>
                <a:lnTo>
                  <a:pt x="225287" y="1139687"/>
                </a:lnTo>
                <a:lnTo>
                  <a:pt x="238539" y="1338469"/>
                </a:lnTo>
                <a:cubicBezTo>
                  <a:pt x="210783" y="1465274"/>
                  <a:pt x="220870" y="1568174"/>
                  <a:pt x="212035" y="1683026"/>
                </a:cubicBezTo>
                <a:lnTo>
                  <a:pt x="212035" y="1828800"/>
                </a:lnTo>
                <a:lnTo>
                  <a:pt x="278295" y="1987826"/>
                </a:lnTo>
                <a:lnTo>
                  <a:pt x="278295" y="2120347"/>
                </a:lnTo>
                <a:lnTo>
                  <a:pt x="251791" y="2252869"/>
                </a:lnTo>
                <a:lnTo>
                  <a:pt x="251791" y="2398643"/>
                </a:lnTo>
                <a:lnTo>
                  <a:pt x="251791" y="2597426"/>
                </a:lnTo>
                <a:lnTo>
                  <a:pt x="279299" y="2759946"/>
                </a:lnTo>
                <a:cubicBezTo>
                  <a:pt x="245067" y="2801033"/>
                  <a:pt x="287465" y="2863634"/>
                  <a:pt x="291548" y="2915478"/>
                </a:cubicBezTo>
                <a:lnTo>
                  <a:pt x="309100" y="3039645"/>
                </a:lnTo>
                <a:cubicBezTo>
                  <a:pt x="264454" y="3085642"/>
                  <a:pt x="270894" y="3142398"/>
                  <a:pt x="251791" y="3193774"/>
                </a:cubicBezTo>
                <a:cubicBezTo>
                  <a:pt x="294522" y="3231607"/>
                  <a:pt x="260626" y="3290956"/>
                  <a:pt x="265043" y="3339547"/>
                </a:cubicBezTo>
                <a:cubicBezTo>
                  <a:pt x="231145" y="3400429"/>
                  <a:pt x="273878" y="3472069"/>
                  <a:pt x="278295" y="3538330"/>
                </a:cubicBezTo>
                <a:cubicBezTo>
                  <a:pt x="253394" y="3596717"/>
                  <a:pt x="360464" y="3649726"/>
                  <a:pt x="331304" y="3697356"/>
                </a:cubicBezTo>
                <a:cubicBezTo>
                  <a:pt x="314276" y="3730772"/>
                  <a:pt x="331304" y="3785704"/>
                  <a:pt x="331304" y="3829878"/>
                </a:cubicBezTo>
                <a:lnTo>
                  <a:pt x="278295" y="3988904"/>
                </a:lnTo>
                <a:lnTo>
                  <a:pt x="278295" y="4147930"/>
                </a:lnTo>
                <a:lnTo>
                  <a:pt x="291548" y="4373217"/>
                </a:lnTo>
                <a:lnTo>
                  <a:pt x="331304" y="4426226"/>
                </a:lnTo>
                <a:lnTo>
                  <a:pt x="424069" y="4452730"/>
                </a:lnTo>
                <a:lnTo>
                  <a:pt x="834887" y="4492487"/>
                </a:lnTo>
                <a:lnTo>
                  <a:pt x="1086678" y="4479234"/>
                </a:lnTo>
                <a:lnTo>
                  <a:pt x="1325217" y="4505739"/>
                </a:lnTo>
                <a:lnTo>
                  <a:pt x="1364974" y="4518991"/>
                </a:lnTo>
                <a:lnTo>
                  <a:pt x="1417982" y="4161182"/>
                </a:lnTo>
                <a:lnTo>
                  <a:pt x="1378226" y="4055165"/>
                </a:lnTo>
                <a:lnTo>
                  <a:pt x="1417982" y="3962400"/>
                </a:lnTo>
                <a:lnTo>
                  <a:pt x="1338469" y="3843130"/>
                </a:lnTo>
                <a:lnTo>
                  <a:pt x="1311965" y="3617843"/>
                </a:lnTo>
                <a:lnTo>
                  <a:pt x="1325217" y="3511826"/>
                </a:lnTo>
                <a:lnTo>
                  <a:pt x="1325217" y="3286539"/>
                </a:lnTo>
                <a:cubicBezTo>
                  <a:pt x="1325217" y="3207026"/>
                  <a:pt x="1278310" y="3123280"/>
                  <a:pt x="1325217" y="3048000"/>
                </a:cubicBezTo>
                <a:cubicBezTo>
                  <a:pt x="1322828" y="2982428"/>
                  <a:pt x="1250077" y="2933791"/>
                  <a:pt x="1227585" y="2876686"/>
                </a:cubicBezTo>
                <a:cubicBezTo>
                  <a:pt x="1277482" y="2819858"/>
                  <a:pt x="1245783" y="2786689"/>
                  <a:pt x="1225318" y="2751028"/>
                </a:cubicBezTo>
                <a:cubicBezTo>
                  <a:pt x="1296041" y="2734478"/>
                  <a:pt x="1230772" y="2706223"/>
                  <a:pt x="1251237" y="2668506"/>
                </a:cubicBezTo>
                <a:cubicBezTo>
                  <a:pt x="1279364" y="2622293"/>
                  <a:pt x="1283641" y="2604716"/>
                  <a:pt x="1288314" y="2511937"/>
                </a:cubicBezTo>
                <a:cubicBezTo>
                  <a:pt x="1243839" y="2441259"/>
                  <a:pt x="1276626" y="2376556"/>
                  <a:pt x="1258956" y="2305878"/>
                </a:cubicBezTo>
                <a:lnTo>
                  <a:pt x="1245704" y="2146852"/>
                </a:lnTo>
                <a:lnTo>
                  <a:pt x="1272209" y="2040834"/>
                </a:lnTo>
                <a:lnTo>
                  <a:pt x="1258956" y="1881808"/>
                </a:lnTo>
                <a:lnTo>
                  <a:pt x="1205948" y="1722782"/>
                </a:lnTo>
                <a:lnTo>
                  <a:pt x="1205948" y="1457739"/>
                </a:lnTo>
                <a:lnTo>
                  <a:pt x="1179443" y="1258956"/>
                </a:lnTo>
                <a:lnTo>
                  <a:pt x="1152939" y="1086678"/>
                </a:lnTo>
                <a:lnTo>
                  <a:pt x="1166191" y="848139"/>
                </a:lnTo>
                <a:lnTo>
                  <a:pt x="1152939" y="675860"/>
                </a:lnTo>
                <a:lnTo>
                  <a:pt x="1113182" y="437321"/>
                </a:lnTo>
                <a:lnTo>
                  <a:pt x="1099930" y="291547"/>
                </a:lnTo>
                <a:lnTo>
                  <a:pt x="1152939" y="92765"/>
                </a:lnTo>
                <a:lnTo>
                  <a:pt x="1139687" y="0"/>
                </a:lnTo>
                <a:lnTo>
                  <a:pt x="848139" y="53008"/>
                </a:lnTo>
                <a:lnTo>
                  <a:pt x="278295" y="39756"/>
                </a:lnTo>
                <a:lnTo>
                  <a:pt x="53009" y="106017"/>
                </a:lnTo>
                <a:close/>
              </a:path>
            </a:pathLst>
          </a:custGeom>
          <a:solidFill>
            <a:srgbClr val="104583"/>
          </a:solidFill>
          <a:ln w="28575"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99BEC38-9EBB-1724-E7F6-846D564CCD73}"/>
              </a:ext>
            </a:extLst>
          </p:cNvPr>
          <p:cNvGrpSpPr/>
          <p:nvPr/>
        </p:nvGrpSpPr>
        <p:grpSpPr>
          <a:xfrm rot="-5220000">
            <a:off x="7442998" y="4847488"/>
            <a:ext cx="1932746" cy="1117099"/>
            <a:chOff x="1657932" y="4247536"/>
            <a:chExt cx="1561987" cy="63418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291E45D-FC9D-A2C4-6044-E76FE5D72237}"/>
                </a:ext>
              </a:extLst>
            </p:cNvPr>
            <p:cNvSpPr/>
            <p:nvPr/>
          </p:nvSpPr>
          <p:spPr>
            <a:xfrm>
              <a:off x="2236623" y="4486415"/>
              <a:ext cx="983296" cy="385204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  <a:gd name="connsiteX0" fmla="*/ 162232 w 1212717"/>
                <a:gd name="connsiteY0" fmla="*/ 0 h 689564"/>
                <a:gd name="connsiteX1" fmla="*/ 88490 w 1212717"/>
                <a:gd name="connsiteY1" fmla="*/ 147484 h 689564"/>
                <a:gd name="connsiteX2" fmla="*/ 88490 w 1212717"/>
                <a:gd name="connsiteY2" fmla="*/ 147484 h 689564"/>
                <a:gd name="connsiteX3" fmla="*/ 44245 w 1212717"/>
                <a:gd name="connsiteY3" fmla="*/ 353962 h 689564"/>
                <a:gd name="connsiteX4" fmla="*/ 0 w 1212717"/>
                <a:gd name="connsiteY4" fmla="*/ 575187 h 689564"/>
                <a:gd name="connsiteX5" fmla="*/ 973393 w 1212717"/>
                <a:gd name="connsiteY5" fmla="*/ 619433 h 689564"/>
                <a:gd name="connsiteX6" fmla="*/ 1212717 w 1212717"/>
                <a:gd name="connsiteY6" fmla="*/ 689564 h 689564"/>
                <a:gd name="connsiteX7" fmla="*/ 1165122 w 1212717"/>
                <a:gd name="connsiteY7" fmla="*/ 575187 h 689564"/>
                <a:gd name="connsiteX8" fmla="*/ 1165122 w 1212717"/>
                <a:gd name="connsiteY8" fmla="*/ 412955 h 689564"/>
                <a:gd name="connsiteX9" fmla="*/ 1165122 w 1212717"/>
                <a:gd name="connsiteY9" fmla="*/ 221226 h 689564"/>
                <a:gd name="connsiteX10" fmla="*/ 1194619 w 1212717"/>
                <a:gd name="connsiteY10" fmla="*/ 147484 h 689564"/>
                <a:gd name="connsiteX11" fmla="*/ 1047135 w 1212717"/>
                <a:gd name="connsiteY11" fmla="*/ 117987 h 689564"/>
                <a:gd name="connsiteX12" fmla="*/ 796412 w 1212717"/>
                <a:gd name="connsiteY12" fmla="*/ 73742 h 689564"/>
                <a:gd name="connsiteX13" fmla="*/ 457200 w 1212717"/>
                <a:gd name="connsiteY13" fmla="*/ 88491 h 689564"/>
                <a:gd name="connsiteX14" fmla="*/ 191729 w 1212717"/>
                <a:gd name="connsiteY14" fmla="*/ 44245 h 689564"/>
                <a:gd name="connsiteX15" fmla="*/ 162232 w 1212717"/>
                <a:gd name="connsiteY15" fmla="*/ 0 h 689564"/>
                <a:gd name="connsiteX0" fmla="*/ 162232 w 1207396"/>
                <a:gd name="connsiteY0" fmla="*/ 0 h 619844"/>
                <a:gd name="connsiteX1" fmla="*/ 88490 w 1207396"/>
                <a:gd name="connsiteY1" fmla="*/ 147484 h 619844"/>
                <a:gd name="connsiteX2" fmla="*/ 88490 w 1207396"/>
                <a:gd name="connsiteY2" fmla="*/ 147484 h 619844"/>
                <a:gd name="connsiteX3" fmla="*/ 44245 w 1207396"/>
                <a:gd name="connsiteY3" fmla="*/ 353962 h 619844"/>
                <a:gd name="connsiteX4" fmla="*/ 0 w 1207396"/>
                <a:gd name="connsiteY4" fmla="*/ 575187 h 619844"/>
                <a:gd name="connsiteX5" fmla="*/ 973393 w 1207396"/>
                <a:gd name="connsiteY5" fmla="*/ 619433 h 619844"/>
                <a:gd name="connsiteX6" fmla="*/ 1207396 w 1207396"/>
                <a:gd name="connsiteY6" fmla="*/ 548031 h 619844"/>
                <a:gd name="connsiteX7" fmla="*/ 1165122 w 1207396"/>
                <a:gd name="connsiteY7" fmla="*/ 575187 h 619844"/>
                <a:gd name="connsiteX8" fmla="*/ 1165122 w 1207396"/>
                <a:gd name="connsiteY8" fmla="*/ 412955 h 619844"/>
                <a:gd name="connsiteX9" fmla="*/ 1165122 w 1207396"/>
                <a:gd name="connsiteY9" fmla="*/ 221226 h 619844"/>
                <a:gd name="connsiteX10" fmla="*/ 1194619 w 1207396"/>
                <a:gd name="connsiteY10" fmla="*/ 147484 h 619844"/>
                <a:gd name="connsiteX11" fmla="*/ 1047135 w 1207396"/>
                <a:gd name="connsiteY11" fmla="*/ 117987 h 619844"/>
                <a:gd name="connsiteX12" fmla="*/ 796412 w 1207396"/>
                <a:gd name="connsiteY12" fmla="*/ 73742 h 619844"/>
                <a:gd name="connsiteX13" fmla="*/ 457200 w 1207396"/>
                <a:gd name="connsiteY13" fmla="*/ 88491 h 619844"/>
                <a:gd name="connsiteX14" fmla="*/ 191729 w 1207396"/>
                <a:gd name="connsiteY14" fmla="*/ 44245 h 619844"/>
                <a:gd name="connsiteX15" fmla="*/ 162232 w 1207396"/>
                <a:gd name="connsiteY15" fmla="*/ 0 h 61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07396" h="619844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cubicBezTo>
                    <a:pt x="324464" y="589936"/>
                    <a:pt x="772160" y="623959"/>
                    <a:pt x="973393" y="619433"/>
                  </a:cubicBezTo>
                  <a:cubicBezTo>
                    <a:pt x="1174626" y="614907"/>
                    <a:pt x="1127621" y="524654"/>
                    <a:pt x="1207396" y="548031"/>
                  </a:cubicBez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90234C1-201D-D714-0262-3239F139380F}"/>
                </a:ext>
              </a:extLst>
            </p:cNvPr>
            <p:cNvSpPr/>
            <p:nvPr/>
          </p:nvSpPr>
          <p:spPr>
            <a:xfrm>
              <a:off x="1657932" y="4247536"/>
              <a:ext cx="1297858" cy="634181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97858" h="634181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lnTo>
                    <a:pt x="973393" y="619433"/>
                  </a:lnTo>
                  <a:lnTo>
                    <a:pt x="1297858" y="634181"/>
                  </a:ln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chemeClr val="bg1">
                    <a:lumMod val="50000"/>
                  </a:schemeClr>
                </a:gs>
                <a:gs pos="25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77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3B26670-FE17-6436-FB11-D246F57DD9B9}"/>
              </a:ext>
            </a:extLst>
          </p:cNvPr>
          <p:cNvSpPr txBox="1"/>
          <p:nvPr/>
        </p:nvSpPr>
        <p:spPr>
          <a:xfrm>
            <a:off x="196959" y="5059048"/>
            <a:ext cx="6531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041681-94CA-4CB3-AB5C-05CA9EC84290}"/>
              </a:ext>
            </a:extLst>
          </p:cNvPr>
          <p:cNvSpPr txBox="1"/>
          <p:nvPr/>
        </p:nvSpPr>
        <p:spPr>
          <a:xfrm rot="60000">
            <a:off x="1118703" y="5162026"/>
            <a:ext cx="668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rPr>
              <a:t>Property Sheet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V Boli" panose="02000500030200090000" pitchFamily="2" charset="0"/>
              <a:ea typeface="Open Sans" panose="020B0606030504020204" pitchFamily="34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24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25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/>
      <p:bldP spid="14" grpId="0"/>
      <p:bldP spid="15" grpId="0" animBg="1"/>
      <p:bldP spid="22" grpId="0"/>
      <p:bldP spid="23" grpId="0"/>
      <p:bldP spid="26" grpId="0" animBg="1"/>
      <p:bldP spid="30" grpId="0"/>
      <p:bldP spid="3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884159-739E-C156-FEEB-D5A765D13C6E}"/>
              </a:ext>
            </a:extLst>
          </p:cNvPr>
          <p:cNvSpPr/>
          <p:nvPr/>
        </p:nvSpPr>
        <p:spPr>
          <a:xfrm>
            <a:off x="811724" y="370641"/>
            <a:ext cx="1980115" cy="67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Lab 10D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292910-8D10-34FB-84A6-D69E9D2CE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571" y="1394385"/>
            <a:ext cx="4262606" cy="442851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360BD7C-4ACA-9587-D394-B36F96FE6103}"/>
              </a:ext>
            </a:extLst>
          </p:cNvPr>
          <p:cNvGrpSpPr/>
          <p:nvPr/>
        </p:nvGrpSpPr>
        <p:grpSpPr>
          <a:xfrm>
            <a:off x="1323826" y="1702062"/>
            <a:ext cx="3777092" cy="1139750"/>
            <a:chOff x="0" y="0"/>
            <a:chExt cx="2213610" cy="544195"/>
          </a:xfrm>
        </p:grpSpPr>
        <p:pic>
          <p:nvPicPr>
            <p:cNvPr id="7" name="Picture 6" descr="A picture containing text, screenshot, multimedia software&#10;&#10;Description automatically generated">
              <a:extLst>
                <a:ext uri="{FF2B5EF4-FFF2-40B4-BE49-F238E27FC236}">
                  <a16:creationId xmlns:a16="http://schemas.microsoft.com/office/drawing/2014/main" id="{2BB891F8-1FC0-F30B-86C3-AF532EFF7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213610" cy="544195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BD3CC91-675D-D5B1-35EE-8E497F51BCBF}"/>
                </a:ext>
              </a:extLst>
            </p:cNvPr>
            <p:cNvSpPr/>
            <p:nvPr/>
          </p:nvSpPr>
          <p:spPr>
            <a:xfrm>
              <a:off x="603504" y="118872"/>
              <a:ext cx="320040" cy="32004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790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884159-739E-C156-FEEB-D5A765D13C6E}"/>
              </a:ext>
            </a:extLst>
          </p:cNvPr>
          <p:cNvSpPr/>
          <p:nvPr/>
        </p:nvSpPr>
        <p:spPr>
          <a:xfrm>
            <a:off x="811724" y="370641"/>
            <a:ext cx="1980115" cy="67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Lab 10D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397E9C-83A2-A74F-DBF2-47FCD9348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950" y="1358676"/>
            <a:ext cx="3874509" cy="435010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96DF7C5-84A4-CEDC-1E6F-687C5C4637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110" y="2987218"/>
            <a:ext cx="3618940" cy="272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25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144246-A663-7E5C-C493-27E2E5110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100" y="633940"/>
            <a:ext cx="4254829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Split  Forms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4990F-06ED-7931-BC8B-FAD741AA7E93}"/>
              </a:ext>
            </a:extLst>
          </p:cNvPr>
          <p:cNvSpPr txBox="1"/>
          <p:nvPr/>
        </p:nvSpPr>
        <p:spPr>
          <a:xfrm>
            <a:off x="630935" y="2807208"/>
            <a:ext cx="3878311" cy="14221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Split form is a form that shows Form on the upper half and spreadsheet in the lower half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AC3793-9616-EF66-D263-60F102E47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524" y="453167"/>
            <a:ext cx="6030167" cy="56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98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Training Overview - WRAP Compliance">
            <a:extLst>
              <a:ext uri="{FF2B5EF4-FFF2-40B4-BE49-F238E27FC236}">
                <a16:creationId xmlns:a16="http://schemas.microsoft.com/office/drawing/2014/main" id="{DA78AECF-577E-3725-3D3F-054EF944D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9" r="1" b="1"/>
          <a:stretch/>
        </p:blipFill>
        <p:spPr bwMode="auto">
          <a:xfrm>
            <a:off x="4547937" y="-5"/>
            <a:ext cx="7644062" cy="368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32E999-EC89-76D5-F3E3-A451CC0CEE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7" r="30796" b="-1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717305-0D16-7503-D571-9A7D99078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219"/>
            <a:ext cx="8485094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 dirty="0">
                <a:solidFill>
                  <a:schemeClr val="bg1"/>
                </a:solidFill>
              </a:rPr>
              <a:t>Lab 10E: </a:t>
            </a:r>
            <a:br>
              <a:rPr lang="en-US" sz="5000" b="1" dirty="0">
                <a:solidFill>
                  <a:schemeClr val="bg1"/>
                </a:solidFill>
              </a:rPr>
            </a:br>
            <a:r>
              <a:rPr lang="en-US" sz="5000" b="1" dirty="0">
                <a:solidFill>
                  <a:schemeClr val="bg1"/>
                </a:solidFill>
              </a:rPr>
              <a:t>Creating Split Form</a:t>
            </a:r>
          </a:p>
        </p:txBody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03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884159-739E-C156-FEEB-D5A765D13C6E}"/>
              </a:ext>
            </a:extLst>
          </p:cNvPr>
          <p:cNvSpPr/>
          <p:nvPr/>
        </p:nvSpPr>
        <p:spPr>
          <a:xfrm>
            <a:off x="811724" y="370641"/>
            <a:ext cx="1980115" cy="67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Lab 10E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633676-5C4D-9223-DB82-2BCF84F060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676" y="1601396"/>
            <a:ext cx="5182438" cy="2952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C20AE5-B72F-0FEB-BF7C-AB40469268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28" y="1601396"/>
            <a:ext cx="4622203" cy="462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6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144246-A663-7E5C-C493-27E2E5110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100" y="633940"/>
            <a:ext cx="4254829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Default Value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D5161E-6F5F-AD3A-7B84-C7030C7B24AC}"/>
              </a:ext>
            </a:extLst>
          </p:cNvPr>
          <p:cNvSpPr txBox="1"/>
          <p:nvPr/>
        </p:nvSpPr>
        <p:spPr>
          <a:xfrm>
            <a:off x="990310" y="3125186"/>
            <a:ext cx="6217313" cy="2453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Default Value is a Value in a field, by default it is recorded whenever new record inserted if the user did not give it value.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Default value can be changed if the user wants to.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It helps to make date entry faster for repetitive value in the same field.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Example: Order date.</a:t>
            </a:r>
          </a:p>
        </p:txBody>
      </p:sp>
    </p:spTree>
    <p:extLst>
      <p:ext uri="{BB962C8B-B14F-4D97-AF65-F5344CB8AC3E}">
        <p14:creationId xmlns:p14="http://schemas.microsoft.com/office/powerpoint/2010/main" val="337962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Training Overview - WRAP Compliance">
            <a:extLst>
              <a:ext uri="{FF2B5EF4-FFF2-40B4-BE49-F238E27FC236}">
                <a16:creationId xmlns:a16="http://schemas.microsoft.com/office/drawing/2014/main" id="{DA78AECF-577E-3725-3D3F-054EF944D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9" r="1" b="1"/>
          <a:stretch/>
        </p:blipFill>
        <p:spPr bwMode="auto">
          <a:xfrm>
            <a:off x="4547937" y="-5"/>
            <a:ext cx="7644062" cy="368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32E999-EC89-76D5-F3E3-A451CC0CEE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7" r="30796" b="-1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717305-0D16-7503-D571-9A7D99078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219"/>
            <a:ext cx="8485094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 dirty="0">
                <a:solidFill>
                  <a:schemeClr val="bg1"/>
                </a:solidFill>
              </a:rPr>
              <a:t>Lab 10F: </a:t>
            </a:r>
            <a:br>
              <a:rPr lang="en-US" sz="5000" b="1" dirty="0">
                <a:solidFill>
                  <a:schemeClr val="bg1"/>
                </a:solidFill>
              </a:rPr>
            </a:br>
            <a:r>
              <a:rPr lang="en-US" sz="5000" b="1" dirty="0">
                <a:solidFill>
                  <a:schemeClr val="bg1"/>
                </a:solidFill>
              </a:rPr>
              <a:t>Using Default Value in a Form</a:t>
            </a:r>
          </a:p>
        </p:txBody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13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884159-739E-C156-FEEB-D5A765D13C6E}"/>
              </a:ext>
            </a:extLst>
          </p:cNvPr>
          <p:cNvSpPr/>
          <p:nvPr/>
        </p:nvSpPr>
        <p:spPr>
          <a:xfrm>
            <a:off x="811724" y="370641"/>
            <a:ext cx="1980115" cy="67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Lab 10F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56F4EE-FBE2-A466-7CA5-8D933BD94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98" y="1161465"/>
            <a:ext cx="3750651" cy="26729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5C80DC-C30C-FA1B-8CB7-428CA3AF80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038" y="1161465"/>
            <a:ext cx="4351038" cy="24473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BF2659-5691-7E91-0793-18A79D1E0D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557" y="4236820"/>
            <a:ext cx="3888255" cy="249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1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2EB88E-D63A-8E22-9B54-43C49CEA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Form Tab Order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328D0E-B9B6-B22E-C138-7B2CA26B8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790" y="1655276"/>
            <a:ext cx="8438391" cy="498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7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Training Overview - WRAP Compliance">
            <a:extLst>
              <a:ext uri="{FF2B5EF4-FFF2-40B4-BE49-F238E27FC236}">
                <a16:creationId xmlns:a16="http://schemas.microsoft.com/office/drawing/2014/main" id="{DA78AECF-577E-3725-3D3F-054EF944D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9" r="1" b="1"/>
          <a:stretch/>
        </p:blipFill>
        <p:spPr bwMode="auto">
          <a:xfrm>
            <a:off x="4547937" y="-5"/>
            <a:ext cx="7644062" cy="368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32E999-EC89-76D5-F3E3-A451CC0CEE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7" r="30796" b="-1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717305-0D16-7503-D571-9A7D99078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219"/>
            <a:ext cx="8485094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 dirty="0">
                <a:solidFill>
                  <a:schemeClr val="bg1"/>
                </a:solidFill>
              </a:rPr>
              <a:t>Lab 10G:  </a:t>
            </a:r>
            <a:br>
              <a:rPr lang="en-US" sz="5000" b="1" dirty="0">
                <a:solidFill>
                  <a:schemeClr val="bg1"/>
                </a:solidFill>
              </a:rPr>
            </a:br>
            <a:r>
              <a:rPr lang="en-US" sz="5000" b="1" dirty="0">
                <a:solidFill>
                  <a:schemeClr val="bg1"/>
                </a:solidFill>
              </a:rPr>
              <a:t>Arrange the Tab Order in a form</a:t>
            </a:r>
          </a:p>
        </p:txBody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94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0841C04-F96A-5799-ACEC-F8CD302EA764}"/>
              </a:ext>
            </a:extLst>
          </p:cNvPr>
          <p:cNvSpPr/>
          <p:nvPr/>
        </p:nvSpPr>
        <p:spPr>
          <a:xfrm rot="-5220000">
            <a:off x="3118153" y="-3059528"/>
            <a:ext cx="1791582" cy="8433916"/>
          </a:xfrm>
          <a:custGeom>
            <a:avLst/>
            <a:gdLst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51791 w 1417982"/>
              <a:gd name="connsiteY18" fmla="*/ 3193774 h 4518991"/>
              <a:gd name="connsiteX19" fmla="*/ 265043 w 1417982"/>
              <a:gd name="connsiteY19" fmla="*/ 3339547 h 4518991"/>
              <a:gd name="connsiteX20" fmla="*/ 278295 w 1417982"/>
              <a:gd name="connsiteY20" fmla="*/ 3538330 h 4518991"/>
              <a:gd name="connsiteX21" fmla="*/ 331304 w 1417982"/>
              <a:gd name="connsiteY21" fmla="*/ 3697356 h 4518991"/>
              <a:gd name="connsiteX22" fmla="*/ 331304 w 1417982"/>
              <a:gd name="connsiteY22" fmla="*/ 3829878 h 4518991"/>
              <a:gd name="connsiteX23" fmla="*/ 278295 w 1417982"/>
              <a:gd name="connsiteY23" fmla="*/ 3988904 h 4518991"/>
              <a:gd name="connsiteX24" fmla="*/ 278295 w 1417982"/>
              <a:gd name="connsiteY24" fmla="*/ 4147930 h 4518991"/>
              <a:gd name="connsiteX25" fmla="*/ 291548 w 1417982"/>
              <a:gd name="connsiteY25" fmla="*/ 4373217 h 4518991"/>
              <a:gd name="connsiteX26" fmla="*/ 331304 w 1417982"/>
              <a:gd name="connsiteY26" fmla="*/ 4426226 h 4518991"/>
              <a:gd name="connsiteX27" fmla="*/ 424069 w 1417982"/>
              <a:gd name="connsiteY27" fmla="*/ 4452730 h 4518991"/>
              <a:gd name="connsiteX28" fmla="*/ 834887 w 1417982"/>
              <a:gd name="connsiteY28" fmla="*/ 4492487 h 4518991"/>
              <a:gd name="connsiteX29" fmla="*/ 1086678 w 1417982"/>
              <a:gd name="connsiteY29" fmla="*/ 4479234 h 4518991"/>
              <a:gd name="connsiteX30" fmla="*/ 1325217 w 1417982"/>
              <a:gd name="connsiteY30" fmla="*/ 4505739 h 4518991"/>
              <a:gd name="connsiteX31" fmla="*/ 1364974 w 1417982"/>
              <a:gd name="connsiteY31" fmla="*/ 4518991 h 4518991"/>
              <a:gd name="connsiteX32" fmla="*/ 1417982 w 1417982"/>
              <a:gd name="connsiteY32" fmla="*/ 4161182 h 4518991"/>
              <a:gd name="connsiteX33" fmla="*/ 1378226 w 1417982"/>
              <a:gd name="connsiteY33" fmla="*/ 4055165 h 4518991"/>
              <a:gd name="connsiteX34" fmla="*/ 1417982 w 1417982"/>
              <a:gd name="connsiteY34" fmla="*/ 3962400 h 4518991"/>
              <a:gd name="connsiteX35" fmla="*/ 1338469 w 1417982"/>
              <a:gd name="connsiteY35" fmla="*/ 3843130 h 4518991"/>
              <a:gd name="connsiteX36" fmla="*/ 1311965 w 1417982"/>
              <a:gd name="connsiteY36" fmla="*/ 3617843 h 4518991"/>
              <a:gd name="connsiteX37" fmla="*/ 1325217 w 1417982"/>
              <a:gd name="connsiteY37" fmla="*/ 3511826 h 4518991"/>
              <a:gd name="connsiteX38" fmla="*/ 1325217 w 1417982"/>
              <a:gd name="connsiteY38" fmla="*/ 3286539 h 4518991"/>
              <a:gd name="connsiteX39" fmla="*/ 1325217 w 1417982"/>
              <a:gd name="connsiteY39" fmla="*/ 3048000 h 4518991"/>
              <a:gd name="connsiteX40" fmla="*/ 1166191 w 1417982"/>
              <a:gd name="connsiteY40" fmla="*/ 2769704 h 4518991"/>
              <a:gd name="connsiteX41" fmla="*/ 1311965 w 1417982"/>
              <a:gd name="connsiteY41" fmla="*/ 2517913 h 4518991"/>
              <a:gd name="connsiteX42" fmla="*/ 1258956 w 1417982"/>
              <a:gd name="connsiteY42" fmla="*/ 2305878 h 4518991"/>
              <a:gd name="connsiteX43" fmla="*/ 1245704 w 1417982"/>
              <a:gd name="connsiteY43" fmla="*/ 2146852 h 4518991"/>
              <a:gd name="connsiteX44" fmla="*/ 1272209 w 1417982"/>
              <a:gd name="connsiteY44" fmla="*/ 2040834 h 4518991"/>
              <a:gd name="connsiteX45" fmla="*/ 1258956 w 1417982"/>
              <a:gd name="connsiteY45" fmla="*/ 1881808 h 4518991"/>
              <a:gd name="connsiteX46" fmla="*/ 1205948 w 1417982"/>
              <a:gd name="connsiteY46" fmla="*/ 1722782 h 4518991"/>
              <a:gd name="connsiteX47" fmla="*/ 1205948 w 1417982"/>
              <a:gd name="connsiteY47" fmla="*/ 1457739 h 4518991"/>
              <a:gd name="connsiteX48" fmla="*/ 1179443 w 1417982"/>
              <a:gd name="connsiteY48" fmla="*/ 1258956 h 4518991"/>
              <a:gd name="connsiteX49" fmla="*/ 1152939 w 1417982"/>
              <a:gd name="connsiteY49" fmla="*/ 1086678 h 4518991"/>
              <a:gd name="connsiteX50" fmla="*/ 1166191 w 1417982"/>
              <a:gd name="connsiteY50" fmla="*/ 848139 h 4518991"/>
              <a:gd name="connsiteX51" fmla="*/ 1152939 w 1417982"/>
              <a:gd name="connsiteY51" fmla="*/ 675860 h 4518991"/>
              <a:gd name="connsiteX52" fmla="*/ 1113182 w 1417982"/>
              <a:gd name="connsiteY52" fmla="*/ 437321 h 4518991"/>
              <a:gd name="connsiteX53" fmla="*/ 1099930 w 1417982"/>
              <a:gd name="connsiteY53" fmla="*/ 291547 h 4518991"/>
              <a:gd name="connsiteX54" fmla="*/ 1152939 w 1417982"/>
              <a:gd name="connsiteY54" fmla="*/ 92765 h 4518991"/>
              <a:gd name="connsiteX55" fmla="*/ 1139687 w 1417982"/>
              <a:gd name="connsiteY55" fmla="*/ 0 h 4518991"/>
              <a:gd name="connsiteX56" fmla="*/ 848139 w 1417982"/>
              <a:gd name="connsiteY56" fmla="*/ 53008 h 4518991"/>
              <a:gd name="connsiteX57" fmla="*/ 278295 w 1417982"/>
              <a:gd name="connsiteY57" fmla="*/ 39756 h 4518991"/>
              <a:gd name="connsiteX58" fmla="*/ 53009 w 1417982"/>
              <a:gd name="connsiteY58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62271 w 1417982"/>
              <a:gd name="connsiteY18" fmla="*/ 3034266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309100 w 1417982"/>
              <a:gd name="connsiteY18" fmla="*/ 3039645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227585 w 1417982"/>
              <a:gd name="connsiteY43" fmla="*/ 2656553 h 4518991"/>
              <a:gd name="connsiteX44" fmla="*/ 1311965 w 1417982"/>
              <a:gd name="connsiteY44" fmla="*/ 2517913 h 4518991"/>
              <a:gd name="connsiteX45" fmla="*/ 1258956 w 1417982"/>
              <a:gd name="connsiteY45" fmla="*/ 2305878 h 4518991"/>
              <a:gd name="connsiteX46" fmla="*/ 1245704 w 1417982"/>
              <a:gd name="connsiteY46" fmla="*/ 2146852 h 4518991"/>
              <a:gd name="connsiteX47" fmla="*/ 1272209 w 1417982"/>
              <a:gd name="connsiteY47" fmla="*/ 2040834 h 4518991"/>
              <a:gd name="connsiteX48" fmla="*/ 1258956 w 1417982"/>
              <a:gd name="connsiteY48" fmla="*/ 1881808 h 4518991"/>
              <a:gd name="connsiteX49" fmla="*/ 1205948 w 1417982"/>
              <a:gd name="connsiteY49" fmla="*/ 1722782 h 4518991"/>
              <a:gd name="connsiteX50" fmla="*/ 1205948 w 1417982"/>
              <a:gd name="connsiteY50" fmla="*/ 1457739 h 4518991"/>
              <a:gd name="connsiteX51" fmla="*/ 1179443 w 1417982"/>
              <a:gd name="connsiteY51" fmla="*/ 1258956 h 4518991"/>
              <a:gd name="connsiteX52" fmla="*/ 1152939 w 1417982"/>
              <a:gd name="connsiteY52" fmla="*/ 1086678 h 4518991"/>
              <a:gd name="connsiteX53" fmla="*/ 1166191 w 1417982"/>
              <a:gd name="connsiteY53" fmla="*/ 848139 h 4518991"/>
              <a:gd name="connsiteX54" fmla="*/ 1152939 w 1417982"/>
              <a:gd name="connsiteY54" fmla="*/ 675860 h 4518991"/>
              <a:gd name="connsiteX55" fmla="*/ 1113182 w 1417982"/>
              <a:gd name="connsiteY55" fmla="*/ 437321 h 4518991"/>
              <a:gd name="connsiteX56" fmla="*/ 1099930 w 1417982"/>
              <a:gd name="connsiteY56" fmla="*/ 291547 h 4518991"/>
              <a:gd name="connsiteX57" fmla="*/ 1152939 w 1417982"/>
              <a:gd name="connsiteY57" fmla="*/ 92765 h 4518991"/>
              <a:gd name="connsiteX58" fmla="*/ 1139687 w 1417982"/>
              <a:gd name="connsiteY58" fmla="*/ 0 h 4518991"/>
              <a:gd name="connsiteX59" fmla="*/ 848139 w 1417982"/>
              <a:gd name="connsiteY59" fmla="*/ 53008 h 4518991"/>
              <a:gd name="connsiteX60" fmla="*/ 278295 w 1417982"/>
              <a:gd name="connsiteY60" fmla="*/ 39756 h 4518991"/>
              <a:gd name="connsiteX61" fmla="*/ 53009 w 1417982"/>
              <a:gd name="connsiteY61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06398 w 1417982"/>
              <a:gd name="connsiteY43" fmla="*/ 27570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417982" h="4518991">
                <a:moveTo>
                  <a:pt x="53009" y="106017"/>
                </a:moveTo>
                <a:lnTo>
                  <a:pt x="0" y="357808"/>
                </a:lnTo>
                <a:lnTo>
                  <a:pt x="159026" y="516834"/>
                </a:lnTo>
                <a:lnTo>
                  <a:pt x="66261" y="583095"/>
                </a:lnTo>
                <a:lnTo>
                  <a:pt x="79513" y="622852"/>
                </a:lnTo>
                <a:lnTo>
                  <a:pt x="185530" y="728869"/>
                </a:lnTo>
                <a:lnTo>
                  <a:pt x="212035" y="861391"/>
                </a:lnTo>
                <a:lnTo>
                  <a:pt x="159026" y="1020417"/>
                </a:lnTo>
                <a:lnTo>
                  <a:pt x="225287" y="1139687"/>
                </a:lnTo>
                <a:lnTo>
                  <a:pt x="238539" y="1338469"/>
                </a:lnTo>
                <a:cubicBezTo>
                  <a:pt x="210783" y="1465274"/>
                  <a:pt x="220870" y="1568174"/>
                  <a:pt x="212035" y="1683026"/>
                </a:cubicBezTo>
                <a:lnTo>
                  <a:pt x="212035" y="1828800"/>
                </a:lnTo>
                <a:lnTo>
                  <a:pt x="278295" y="1987826"/>
                </a:lnTo>
                <a:lnTo>
                  <a:pt x="278295" y="2120347"/>
                </a:lnTo>
                <a:lnTo>
                  <a:pt x="251791" y="2252869"/>
                </a:lnTo>
                <a:lnTo>
                  <a:pt x="251791" y="2398643"/>
                </a:lnTo>
                <a:lnTo>
                  <a:pt x="251791" y="2597426"/>
                </a:lnTo>
                <a:lnTo>
                  <a:pt x="279299" y="2759946"/>
                </a:lnTo>
                <a:cubicBezTo>
                  <a:pt x="245067" y="2801033"/>
                  <a:pt x="287465" y="2863634"/>
                  <a:pt x="291548" y="2915478"/>
                </a:cubicBezTo>
                <a:lnTo>
                  <a:pt x="309100" y="3039645"/>
                </a:lnTo>
                <a:cubicBezTo>
                  <a:pt x="264454" y="3085642"/>
                  <a:pt x="270894" y="3142398"/>
                  <a:pt x="251791" y="3193774"/>
                </a:cubicBezTo>
                <a:cubicBezTo>
                  <a:pt x="294522" y="3231607"/>
                  <a:pt x="260626" y="3290956"/>
                  <a:pt x="265043" y="3339547"/>
                </a:cubicBezTo>
                <a:cubicBezTo>
                  <a:pt x="231145" y="3400429"/>
                  <a:pt x="273878" y="3472069"/>
                  <a:pt x="278295" y="3538330"/>
                </a:cubicBezTo>
                <a:cubicBezTo>
                  <a:pt x="253394" y="3596717"/>
                  <a:pt x="360464" y="3649726"/>
                  <a:pt x="331304" y="3697356"/>
                </a:cubicBezTo>
                <a:cubicBezTo>
                  <a:pt x="314276" y="3730772"/>
                  <a:pt x="331304" y="3785704"/>
                  <a:pt x="331304" y="3829878"/>
                </a:cubicBezTo>
                <a:lnTo>
                  <a:pt x="278295" y="3988904"/>
                </a:lnTo>
                <a:lnTo>
                  <a:pt x="278295" y="4147930"/>
                </a:lnTo>
                <a:lnTo>
                  <a:pt x="291548" y="4373217"/>
                </a:lnTo>
                <a:lnTo>
                  <a:pt x="331304" y="4426226"/>
                </a:lnTo>
                <a:lnTo>
                  <a:pt x="424069" y="4452730"/>
                </a:lnTo>
                <a:lnTo>
                  <a:pt x="834887" y="4492487"/>
                </a:lnTo>
                <a:lnTo>
                  <a:pt x="1086678" y="4479234"/>
                </a:lnTo>
                <a:lnTo>
                  <a:pt x="1325217" y="4505739"/>
                </a:lnTo>
                <a:lnTo>
                  <a:pt x="1364974" y="4518991"/>
                </a:lnTo>
                <a:lnTo>
                  <a:pt x="1417982" y="4161182"/>
                </a:lnTo>
                <a:lnTo>
                  <a:pt x="1378226" y="4055165"/>
                </a:lnTo>
                <a:lnTo>
                  <a:pt x="1417982" y="3962400"/>
                </a:lnTo>
                <a:lnTo>
                  <a:pt x="1338469" y="3843130"/>
                </a:lnTo>
                <a:lnTo>
                  <a:pt x="1311965" y="3617843"/>
                </a:lnTo>
                <a:lnTo>
                  <a:pt x="1325217" y="3511826"/>
                </a:lnTo>
                <a:lnTo>
                  <a:pt x="1325217" y="3286539"/>
                </a:lnTo>
                <a:cubicBezTo>
                  <a:pt x="1325217" y="3207026"/>
                  <a:pt x="1278310" y="3123280"/>
                  <a:pt x="1325217" y="3048000"/>
                </a:cubicBezTo>
                <a:cubicBezTo>
                  <a:pt x="1322828" y="2982428"/>
                  <a:pt x="1250077" y="2933791"/>
                  <a:pt x="1227585" y="2876686"/>
                </a:cubicBezTo>
                <a:cubicBezTo>
                  <a:pt x="1277482" y="2819858"/>
                  <a:pt x="1245783" y="2786689"/>
                  <a:pt x="1225318" y="2751028"/>
                </a:cubicBezTo>
                <a:cubicBezTo>
                  <a:pt x="1296041" y="2734478"/>
                  <a:pt x="1230772" y="2706223"/>
                  <a:pt x="1251237" y="2668506"/>
                </a:cubicBezTo>
                <a:cubicBezTo>
                  <a:pt x="1279364" y="2622293"/>
                  <a:pt x="1283641" y="2604716"/>
                  <a:pt x="1288314" y="2511937"/>
                </a:cubicBezTo>
                <a:cubicBezTo>
                  <a:pt x="1243839" y="2441259"/>
                  <a:pt x="1276626" y="2376556"/>
                  <a:pt x="1258956" y="2305878"/>
                </a:cubicBezTo>
                <a:lnTo>
                  <a:pt x="1245704" y="2146852"/>
                </a:lnTo>
                <a:lnTo>
                  <a:pt x="1272209" y="2040834"/>
                </a:lnTo>
                <a:lnTo>
                  <a:pt x="1258956" y="1881808"/>
                </a:lnTo>
                <a:lnTo>
                  <a:pt x="1205948" y="1722782"/>
                </a:lnTo>
                <a:lnTo>
                  <a:pt x="1205948" y="1457739"/>
                </a:lnTo>
                <a:lnTo>
                  <a:pt x="1179443" y="1258956"/>
                </a:lnTo>
                <a:lnTo>
                  <a:pt x="1152939" y="1086678"/>
                </a:lnTo>
                <a:lnTo>
                  <a:pt x="1166191" y="848139"/>
                </a:lnTo>
                <a:lnTo>
                  <a:pt x="1152939" y="675860"/>
                </a:lnTo>
                <a:lnTo>
                  <a:pt x="1113182" y="437321"/>
                </a:lnTo>
                <a:lnTo>
                  <a:pt x="1099930" y="291547"/>
                </a:lnTo>
                <a:lnTo>
                  <a:pt x="1152939" y="92765"/>
                </a:lnTo>
                <a:lnTo>
                  <a:pt x="1139687" y="0"/>
                </a:lnTo>
                <a:lnTo>
                  <a:pt x="848139" y="53008"/>
                </a:lnTo>
                <a:lnTo>
                  <a:pt x="278295" y="39756"/>
                </a:lnTo>
                <a:lnTo>
                  <a:pt x="53009" y="106017"/>
                </a:lnTo>
                <a:close/>
              </a:path>
            </a:pathLst>
          </a:custGeom>
          <a:solidFill>
            <a:srgbClr val="FF3399"/>
          </a:solidFill>
          <a:ln w="28575"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E011F89-D92E-D6BF-6464-3AEC8A433405}"/>
              </a:ext>
            </a:extLst>
          </p:cNvPr>
          <p:cNvGrpSpPr/>
          <p:nvPr/>
        </p:nvGrpSpPr>
        <p:grpSpPr>
          <a:xfrm rot="-5220000">
            <a:off x="7460761" y="477899"/>
            <a:ext cx="1932746" cy="1117099"/>
            <a:chOff x="1657932" y="4247536"/>
            <a:chExt cx="1561987" cy="63418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2625698-5365-A5D9-6057-6814FD8FA04A}"/>
                </a:ext>
              </a:extLst>
            </p:cNvPr>
            <p:cNvSpPr/>
            <p:nvPr/>
          </p:nvSpPr>
          <p:spPr>
            <a:xfrm>
              <a:off x="2236623" y="4486415"/>
              <a:ext cx="983296" cy="385204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  <a:gd name="connsiteX0" fmla="*/ 162232 w 1212717"/>
                <a:gd name="connsiteY0" fmla="*/ 0 h 689564"/>
                <a:gd name="connsiteX1" fmla="*/ 88490 w 1212717"/>
                <a:gd name="connsiteY1" fmla="*/ 147484 h 689564"/>
                <a:gd name="connsiteX2" fmla="*/ 88490 w 1212717"/>
                <a:gd name="connsiteY2" fmla="*/ 147484 h 689564"/>
                <a:gd name="connsiteX3" fmla="*/ 44245 w 1212717"/>
                <a:gd name="connsiteY3" fmla="*/ 353962 h 689564"/>
                <a:gd name="connsiteX4" fmla="*/ 0 w 1212717"/>
                <a:gd name="connsiteY4" fmla="*/ 575187 h 689564"/>
                <a:gd name="connsiteX5" fmla="*/ 973393 w 1212717"/>
                <a:gd name="connsiteY5" fmla="*/ 619433 h 689564"/>
                <a:gd name="connsiteX6" fmla="*/ 1212717 w 1212717"/>
                <a:gd name="connsiteY6" fmla="*/ 689564 h 689564"/>
                <a:gd name="connsiteX7" fmla="*/ 1165122 w 1212717"/>
                <a:gd name="connsiteY7" fmla="*/ 575187 h 689564"/>
                <a:gd name="connsiteX8" fmla="*/ 1165122 w 1212717"/>
                <a:gd name="connsiteY8" fmla="*/ 412955 h 689564"/>
                <a:gd name="connsiteX9" fmla="*/ 1165122 w 1212717"/>
                <a:gd name="connsiteY9" fmla="*/ 221226 h 689564"/>
                <a:gd name="connsiteX10" fmla="*/ 1194619 w 1212717"/>
                <a:gd name="connsiteY10" fmla="*/ 147484 h 689564"/>
                <a:gd name="connsiteX11" fmla="*/ 1047135 w 1212717"/>
                <a:gd name="connsiteY11" fmla="*/ 117987 h 689564"/>
                <a:gd name="connsiteX12" fmla="*/ 796412 w 1212717"/>
                <a:gd name="connsiteY12" fmla="*/ 73742 h 689564"/>
                <a:gd name="connsiteX13" fmla="*/ 457200 w 1212717"/>
                <a:gd name="connsiteY13" fmla="*/ 88491 h 689564"/>
                <a:gd name="connsiteX14" fmla="*/ 191729 w 1212717"/>
                <a:gd name="connsiteY14" fmla="*/ 44245 h 689564"/>
                <a:gd name="connsiteX15" fmla="*/ 162232 w 1212717"/>
                <a:gd name="connsiteY15" fmla="*/ 0 h 689564"/>
                <a:gd name="connsiteX0" fmla="*/ 162232 w 1207396"/>
                <a:gd name="connsiteY0" fmla="*/ 0 h 619844"/>
                <a:gd name="connsiteX1" fmla="*/ 88490 w 1207396"/>
                <a:gd name="connsiteY1" fmla="*/ 147484 h 619844"/>
                <a:gd name="connsiteX2" fmla="*/ 88490 w 1207396"/>
                <a:gd name="connsiteY2" fmla="*/ 147484 h 619844"/>
                <a:gd name="connsiteX3" fmla="*/ 44245 w 1207396"/>
                <a:gd name="connsiteY3" fmla="*/ 353962 h 619844"/>
                <a:gd name="connsiteX4" fmla="*/ 0 w 1207396"/>
                <a:gd name="connsiteY4" fmla="*/ 575187 h 619844"/>
                <a:gd name="connsiteX5" fmla="*/ 973393 w 1207396"/>
                <a:gd name="connsiteY5" fmla="*/ 619433 h 619844"/>
                <a:gd name="connsiteX6" fmla="*/ 1207396 w 1207396"/>
                <a:gd name="connsiteY6" fmla="*/ 548031 h 619844"/>
                <a:gd name="connsiteX7" fmla="*/ 1165122 w 1207396"/>
                <a:gd name="connsiteY7" fmla="*/ 575187 h 619844"/>
                <a:gd name="connsiteX8" fmla="*/ 1165122 w 1207396"/>
                <a:gd name="connsiteY8" fmla="*/ 412955 h 619844"/>
                <a:gd name="connsiteX9" fmla="*/ 1165122 w 1207396"/>
                <a:gd name="connsiteY9" fmla="*/ 221226 h 619844"/>
                <a:gd name="connsiteX10" fmla="*/ 1194619 w 1207396"/>
                <a:gd name="connsiteY10" fmla="*/ 147484 h 619844"/>
                <a:gd name="connsiteX11" fmla="*/ 1047135 w 1207396"/>
                <a:gd name="connsiteY11" fmla="*/ 117987 h 619844"/>
                <a:gd name="connsiteX12" fmla="*/ 796412 w 1207396"/>
                <a:gd name="connsiteY12" fmla="*/ 73742 h 619844"/>
                <a:gd name="connsiteX13" fmla="*/ 457200 w 1207396"/>
                <a:gd name="connsiteY13" fmla="*/ 88491 h 619844"/>
                <a:gd name="connsiteX14" fmla="*/ 191729 w 1207396"/>
                <a:gd name="connsiteY14" fmla="*/ 44245 h 619844"/>
                <a:gd name="connsiteX15" fmla="*/ 162232 w 1207396"/>
                <a:gd name="connsiteY15" fmla="*/ 0 h 61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07396" h="619844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cubicBezTo>
                    <a:pt x="324464" y="589936"/>
                    <a:pt x="772160" y="623959"/>
                    <a:pt x="973393" y="619433"/>
                  </a:cubicBezTo>
                  <a:cubicBezTo>
                    <a:pt x="1174626" y="614907"/>
                    <a:pt x="1127621" y="524654"/>
                    <a:pt x="1207396" y="548031"/>
                  </a:cubicBez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EFB6FA0-438A-FBCA-D066-AB89BE6E9F7B}"/>
                </a:ext>
              </a:extLst>
            </p:cNvPr>
            <p:cNvSpPr/>
            <p:nvPr/>
          </p:nvSpPr>
          <p:spPr>
            <a:xfrm>
              <a:off x="1657932" y="4247536"/>
              <a:ext cx="1297858" cy="634181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97858" h="634181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lnTo>
                    <a:pt x="973393" y="619433"/>
                  </a:lnTo>
                  <a:lnTo>
                    <a:pt x="1297858" y="634181"/>
                  </a:ln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chemeClr val="bg1">
                    <a:lumMod val="50000"/>
                  </a:schemeClr>
                </a:gs>
                <a:gs pos="25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77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41D920-9B6F-A9FB-DDAC-40A26D387CF0}"/>
              </a:ext>
            </a:extLst>
          </p:cNvPr>
          <p:cNvGrpSpPr/>
          <p:nvPr/>
        </p:nvGrpSpPr>
        <p:grpSpPr>
          <a:xfrm>
            <a:off x="9129928" y="6137173"/>
            <a:ext cx="3062072" cy="548112"/>
            <a:chOff x="8151095" y="218152"/>
            <a:chExt cx="3845427" cy="68672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9B74477-E428-A43A-C5C7-933BDA7F3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51095" y="218152"/>
              <a:ext cx="3810478" cy="686723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7363DD9-A33F-673C-A914-03AAB08FEF08}"/>
                </a:ext>
              </a:extLst>
            </p:cNvPr>
            <p:cNvSpPr/>
            <p:nvPr/>
          </p:nvSpPr>
          <p:spPr>
            <a:xfrm>
              <a:off x="11942522" y="733425"/>
              <a:ext cx="54000" cy="171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DE69F87-A17B-7834-6263-932EFF584DDA}"/>
              </a:ext>
            </a:extLst>
          </p:cNvPr>
          <p:cNvSpPr txBox="1"/>
          <p:nvPr/>
        </p:nvSpPr>
        <p:spPr>
          <a:xfrm>
            <a:off x="214722" y="689459"/>
            <a:ext cx="653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rPr>
              <a:t>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1CBB9B-4582-4429-DBAC-730CDB3A3875}"/>
              </a:ext>
            </a:extLst>
          </p:cNvPr>
          <p:cNvSpPr txBox="1"/>
          <p:nvPr/>
        </p:nvSpPr>
        <p:spPr>
          <a:xfrm rot="60000">
            <a:off x="1136466" y="792437"/>
            <a:ext cx="668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rPr>
              <a:t>Sub Forms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E8BF2A6-D1C5-4DEF-F9AE-8EE77E99E2C2}"/>
              </a:ext>
            </a:extLst>
          </p:cNvPr>
          <p:cNvSpPr/>
          <p:nvPr/>
        </p:nvSpPr>
        <p:spPr>
          <a:xfrm rot="-5220000">
            <a:off x="3118153" y="-974217"/>
            <a:ext cx="1791582" cy="8433916"/>
          </a:xfrm>
          <a:custGeom>
            <a:avLst/>
            <a:gdLst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51791 w 1417982"/>
              <a:gd name="connsiteY18" fmla="*/ 3193774 h 4518991"/>
              <a:gd name="connsiteX19" fmla="*/ 265043 w 1417982"/>
              <a:gd name="connsiteY19" fmla="*/ 3339547 h 4518991"/>
              <a:gd name="connsiteX20" fmla="*/ 278295 w 1417982"/>
              <a:gd name="connsiteY20" fmla="*/ 3538330 h 4518991"/>
              <a:gd name="connsiteX21" fmla="*/ 331304 w 1417982"/>
              <a:gd name="connsiteY21" fmla="*/ 3697356 h 4518991"/>
              <a:gd name="connsiteX22" fmla="*/ 331304 w 1417982"/>
              <a:gd name="connsiteY22" fmla="*/ 3829878 h 4518991"/>
              <a:gd name="connsiteX23" fmla="*/ 278295 w 1417982"/>
              <a:gd name="connsiteY23" fmla="*/ 3988904 h 4518991"/>
              <a:gd name="connsiteX24" fmla="*/ 278295 w 1417982"/>
              <a:gd name="connsiteY24" fmla="*/ 4147930 h 4518991"/>
              <a:gd name="connsiteX25" fmla="*/ 291548 w 1417982"/>
              <a:gd name="connsiteY25" fmla="*/ 4373217 h 4518991"/>
              <a:gd name="connsiteX26" fmla="*/ 331304 w 1417982"/>
              <a:gd name="connsiteY26" fmla="*/ 4426226 h 4518991"/>
              <a:gd name="connsiteX27" fmla="*/ 424069 w 1417982"/>
              <a:gd name="connsiteY27" fmla="*/ 4452730 h 4518991"/>
              <a:gd name="connsiteX28" fmla="*/ 834887 w 1417982"/>
              <a:gd name="connsiteY28" fmla="*/ 4492487 h 4518991"/>
              <a:gd name="connsiteX29" fmla="*/ 1086678 w 1417982"/>
              <a:gd name="connsiteY29" fmla="*/ 4479234 h 4518991"/>
              <a:gd name="connsiteX30" fmla="*/ 1325217 w 1417982"/>
              <a:gd name="connsiteY30" fmla="*/ 4505739 h 4518991"/>
              <a:gd name="connsiteX31" fmla="*/ 1364974 w 1417982"/>
              <a:gd name="connsiteY31" fmla="*/ 4518991 h 4518991"/>
              <a:gd name="connsiteX32" fmla="*/ 1417982 w 1417982"/>
              <a:gd name="connsiteY32" fmla="*/ 4161182 h 4518991"/>
              <a:gd name="connsiteX33" fmla="*/ 1378226 w 1417982"/>
              <a:gd name="connsiteY33" fmla="*/ 4055165 h 4518991"/>
              <a:gd name="connsiteX34" fmla="*/ 1417982 w 1417982"/>
              <a:gd name="connsiteY34" fmla="*/ 3962400 h 4518991"/>
              <a:gd name="connsiteX35" fmla="*/ 1338469 w 1417982"/>
              <a:gd name="connsiteY35" fmla="*/ 3843130 h 4518991"/>
              <a:gd name="connsiteX36" fmla="*/ 1311965 w 1417982"/>
              <a:gd name="connsiteY36" fmla="*/ 3617843 h 4518991"/>
              <a:gd name="connsiteX37" fmla="*/ 1325217 w 1417982"/>
              <a:gd name="connsiteY37" fmla="*/ 3511826 h 4518991"/>
              <a:gd name="connsiteX38" fmla="*/ 1325217 w 1417982"/>
              <a:gd name="connsiteY38" fmla="*/ 3286539 h 4518991"/>
              <a:gd name="connsiteX39" fmla="*/ 1325217 w 1417982"/>
              <a:gd name="connsiteY39" fmla="*/ 3048000 h 4518991"/>
              <a:gd name="connsiteX40" fmla="*/ 1166191 w 1417982"/>
              <a:gd name="connsiteY40" fmla="*/ 2769704 h 4518991"/>
              <a:gd name="connsiteX41" fmla="*/ 1311965 w 1417982"/>
              <a:gd name="connsiteY41" fmla="*/ 2517913 h 4518991"/>
              <a:gd name="connsiteX42" fmla="*/ 1258956 w 1417982"/>
              <a:gd name="connsiteY42" fmla="*/ 2305878 h 4518991"/>
              <a:gd name="connsiteX43" fmla="*/ 1245704 w 1417982"/>
              <a:gd name="connsiteY43" fmla="*/ 2146852 h 4518991"/>
              <a:gd name="connsiteX44" fmla="*/ 1272209 w 1417982"/>
              <a:gd name="connsiteY44" fmla="*/ 2040834 h 4518991"/>
              <a:gd name="connsiteX45" fmla="*/ 1258956 w 1417982"/>
              <a:gd name="connsiteY45" fmla="*/ 1881808 h 4518991"/>
              <a:gd name="connsiteX46" fmla="*/ 1205948 w 1417982"/>
              <a:gd name="connsiteY46" fmla="*/ 1722782 h 4518991"/>
              <a:gd name="connsiteX47" fmla="*/ 1205948 w 1417982"/>
              <a:gd name="connsiteY47" fmla="*/ 1457739 h 4518991"/>
              <a:gd name="connsiteX48" fmla="*/ 1179443 w 1417982"/>
              <a:gd name="connsiteY48" fmla="*/ 1258956 h 4518991"/>
              <a:gd name="connsiteX49" fmla="*/ 1152939 w 1417982"/>
              <a:gd name="connsiteY49" fmla="*/ 1086678 h 4518991"/>
              <a:gd name="connsiteX50" fmla="*/ 1166191 w 1417982"/>
              <a:gd name="connsiteY50" fmla="*/ 848139 h 4518991"/>
              <a:gd name="connsiteX51" fmla="*/ 1152939 w 1417982"/>
              <a:gd name="connsiteY51" fmla="*/ 675860 h 4518991"/>
              <a:gd name="connsiteX52" fmla="*/ 1113182 w 1417982"/>
              <a:gd name="connsiteY52" fmla="*/ 437321 h 4518991"/>
              <a:gd name="connsiteX53" fmla="*/ 1099930 w 1417982"/>
              <a:gd name="connsiteY53" fmla="*/ 291547 h 4518991"/>
              <a:gd name="connsiteX54" fmla="*/ 1152939 w 1417982"/>
              <a:gd name="connsiteY54" fmla="*/ 92765 h 4518991"/>
              <a:gd name="connsiteX55" fmla="*/ 1139687 w 1417982"/>
              <a:gd name="connsiteY55" fmla="*/ 0 h 4518991"/>
              <a:gd name="connsiteX56" fmla="*/ 848139 w 1417982"/>
              <a:gd name="connsiteY56" fmla="*/ 53008 h 4518991"/>
              <a:gd name="connsiteX57" fmla="*/ 278295 w 1417982"/>
              <a:gd name="connsiteY57" fmla="*/ 39756 h 4518991"/>
              <a:gd name="connsiteX58" fmla="*/ 53009 w 1417982"/>
              <a:gd name="connsiteY58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62271 w 1417982"/>
              <a:gd name="connsiteY18" fmla="*/ 3034266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309100 w 1417982"/>
              <a:gd name="connsiteY18" fmla="*/ 3039645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227585 w 1417982"/>
              <a:gd name="connsiteY43" fmla="*/ 2656553 h 4518991"/>
              <a:gd name="connsiteX44" fmla="*/ 1311965 w 1417982"/>
              <a:gd name="connsiteY44" fmla="*/ 2517913 h 4518991"/>
              <a:gd name="connsiteX45" fmla="*/ 1258956 w 1417982"/>
              <a:gd name="connsiteY45" fmla="*/ 2305878 h 4518991"/>
              <a:gd name="connsiteX46" fmla="*/ 1245704 w 1417982"/>
              <a:gd name="connsiteY46" fmla="*/ 2146852 h 4518991"/>
              <a:gd name="connsiteX47" fmla="*/ 1272209 w 1417982"/>
              <a:gd name="connsiteY47" fmla="*/ 2040834 h 4518991"/>
              <a:gd name="connsiteX48" fmla="*/ 1258956 w 1417982"/>
              <a:gd name="connsiteY48" fmla="*/ 1881808 h 4518991"/>
              <a:gd name="connsiteX49" fmla="*/ 1205948 w 1417982"/>
              <a:gd name="connsiteY49" fmla="*/ 1722782 h 4518991"/>
              <a:gd name="connsiteX50" fmla="*/ 1205948 w 1417982"/>
              <a:gd name="connsiteY50" fmla="*/ 1457739 h 4518991"/>
              <a:gd name="connsiteX51" fmla="*/ 1179443 w 1417982"/>
              <a:gd name="connsiteY51" fmla="*/ 1258956 h 4518991"/>
              <a:gd name="connsiteX52" fmla="*/ 1152939 w 1417982"/>
              <a:gd name="connsiteY52" fmla="*/ 1086678 h 4518991"/>
              <a:gd name="connsiteX53" fmla="*/ 1166191 w 1417982"/>
              <a:gd name="connsiteY53" fmla="*/ 848139 h 4518991"/>
              <a:gd name="connsiteX54" fmla="*/ 1152939 w 1417982"/>
              <a:gd name="connsiteY54" fmla="*/ 675860 h 4518991"/>
              <a:gd name="connsiteX55" fmla="*/ 1113182 w 1417982"/>
              <a:gd name="connsiteY55" fmla="*/ 437321 h 4518991"/>
              <a:gd name="connsiteX56" fmla="*/ 1099930 w 1417982"/>
              <a:gd name="connsiteY56" fmla="*/ 291547 h 4518991"/>
              <a:gd name="connsiteX57" fmla="*/ 1152939 w 1417982"/>
              <a:gd name="connsiteY57" fmla="*/ 92765 h 4518991"/>
              <a:gd name="connsiteX58" fmla="*/ 1139687 w 1417982"/>
              <a:gd name="connsiteY58" fmla="*/ 0 h 4518991"/>
              <a:gd name="connsiteX59" fmla="*/ 848139 w 1417982"/>
              <a:gd name="connsiteY59" fmla="*/ 53008 h 4518991"/>
              <a:gd name="connsiteX60" fmla="*/ 278295 w 1417982"/>
              <a:gd name="connsiteY60" fmla="*/ 39756 h 4518991"/>
              <a:gd name="connsiteX61" fmla="*/ 53009 w 1417982"/>
              <a:gd name="connsiteY61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06398 w 1417982"/>
              <a:gd name="connsiteY43" fmla="*/ 27570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417982" h="4518991">
                <a:moveTo>
                  <a:pt x="53009" y="106017"/>
                </a:moveTo>
                <a:lnTo>
                  <a:pt x="0" y="357808"/>
                </a:lnTo>
                <a:lnTo>
                  <a:pt x="159026" y="516834"/>
                </a:lnTo>
                <a:lnTo>
                  <a:pt x="66261" y="583095"/>
                </a:lnTo>
                <a:lnTo>
                  <a:pt x="79513" y="622852"/>
                </a:lnTo>
                <a:lnTo>
                  <a:pt x="185530" y="728869"/>
                </a:lnTo>
                <a:lnTo>
                  <a:pt x="212035" y="861391"/>
                </a:lnTo>
                <a:lnTo>
                  <a:pt x="159026" y="1020417"/>
                </a:lnTo>
                <a:lnTo>
                  <a:pt x="225287" y="1139687"/>
                </a:lnTo>
                <a:lnTo>
                  <a:pt x="238539" y="1338469"/>
                </a:lnTo>
                <a:cubicBezTo>
                  <a:pt x="210783" y="1465274"/>
                  <a:pt x="220870" y="1568174"/>
                  <a:pt x="212035" y="1683026"/>
                </a:cubicBezTo>
                <a:lnTo>
                  <a:pt x="212035" y="1828800"/>
                </a:lnTo>
                <a:lnTo>
                  <a:pt x="278295" y="1987826"/>
                </a:lnTo>
                <a:lnTo>
                  <a:pt x="278295" y="2120347"/>
                </a:lnTo>
                <a:lnTo>
                  <a:pt x="251791" y="2252869"/>
                </a:lnTo>
                <a:lnTo>
                  <a:pt x="251791" y="2398643"/>
                </a:lnTo>
                <a:lnTo>
                  <a:pt x="251791" y="2597426"/>
                </a:lnTo>
                <a:lnTo>
                  <a:pt x="279299" y="2759946"/>
                </a:lnTo>
                <a:cubicBezTo>
                  <a:pt x="245067" y="2801033"/>
                  <a:pt x="287465" y="2863634"/>
                  <a:pt x="291548" y="2915478"/>
                </a:cubicBezTo>
                <a:lnTo>
                  <a:pt x="309100" y="3039645"/>
                </a:lnTo>
                <a:cubicBezTo>
                  <a:pt x="264454" y="3085642"/>
                  <a:pt x="270894" y="3142398"/>
                  <a:pt x="251791" y="3193774"/>
                </a:cubicBezTo>
                <a:cubicBezTo>
                  <a:pt x="294522" y="3231607"/>
                  <a:pt x="260626" y="3290956"/>
                  <a:pt x="265043" y="3339547"/>
                </a:cubicBezTo>
                <a:cubicBezTo>
                  <a:pt x="231145" y="3400429"/>
                  <a:pt x="273878" y="3472069"/>
                  <a:pt x="278295" y="3538330"/>
                </a:cubicBezTo>
                <a:cubicBezTo>
                  <a:pt x="253394" y="3596717"/>
                  <a:pt x="360464" y="3649726"/>
                  <a:pt x="331304" y="3697356"/>
                </a:cubicBezTo>
                <a:cubicBezTo>
                  <a:pt x="314276" y="3730772"/>
                  <a:pt x="331304" y="3785704"/>
                  <a:pt x="331304" y="3829878"/>
                </a:cubicBezTo>
                <a:lnTo>
                  <a:pt x="278295" y="3988904"/>
                </a:lnTo>
                <a:lnTo>
                  <a:pt x="278295" y="4147930"/>
                </a:lnTo>
                <a:lnTo>
                  <a:pt x="291548" y="4373217"/>
                </a:lnTo>
                <a:lnTo>
                  <a:pt x="331304" y="4426226"/>
                </a:lnTo>
                <a:lnTo>
                  <a:pt x="424069" y="4452730"/>
                </a:lnTo>
                <a:lnTo>
                  <a:pt x="834887" y="4492487"/>
                </a:lnTo>
                <a:lnTo>
                  <a:pt x="1086678" y="4479234"/>
                </a:lnTo>
                <a:lnTo>
                  <a:pt x="1325217" y="4505739"/>
                </a:lnTo>
                <a:lnTo>
                  <a:pt x="1364974" y="4518991"/>
                </a:lnTo>
                <a:lnTo>
                  <a:pt x="1417982" y="4161182"/>
                </a:lnTo>
                <a:lnTo>
                  <a:pt x="1378226" y="4055165"/>
                </a:lnTo>
                <a:lnTo>
                  <a:pt x="1417982" y="3962400"/>
                </a:lnTo>
                <a:lnTo>
                  <a:pt x="1338469" y="3843130"/>
                </a:lnTo>
                <a:lnTo>
                  <a:pt x="1311965" y="3617843"/>
                </a:lnTo>
                <a:lnTo>
                  <a:pt x="1325217" y="3511826"/>
                </a:lnTo>
                <a:lnTo>
                  <a:pt x="1325217" y="3286539"/>
                </a:lnTo>
                <a:cubicBezTo>
                  <a:pt x="1325217" y="3207026"/>
                  <a:pt x="1278310" y="3123280"/>
                  <a:pt x="1325217" y="3048000"/>
                </a:cubicBezTo>
                <a:cubicBezTo>
                  <a:pt x="1322828" y="2982428"/>
                  <a:pt x="1250077" y="2933791"/>
                  <a:pt x="1227585" y="2876686"/>
                </a:cubicBezTo>
                <a:cubicBezTo>
                  <a:pt x="1277482" y="2819858"/>
                  <a:pt x="1245783" y="2786689"/>
                  <a:pt x="1225318" y="2751028"/>
                </a:cubicBezTo>
                <a:cubicBezTo>
                  <a:pt x="1296041" y="2734478"/>
                  <a:pt x="1230772" y="2706223"/>
                  <a:pt x="1251237" y="2668506"/>
                </a:cubicBezTo>
                <a:cubicBezTo>
                  <a:pt x="1279364" y="2622293"/>
                  <a:pt x="1283641" y="2604716"/>
                  <a:pt x="1288314" y="2511937"/>
                </a:cubicBezTo>
                <a:cubicBezTo>
                  <a:pt x="1243839" y="2441259"/>
                  <a:pt x="1276626" y="2376556"/>
                  <a:pt x="1258956" y="2305878"/>
                </a:cubicBezTo>
                <a:lnTo>
                  <a:pt x="1245704" y="2146852"/>
                </a:lnTo>
                <a:lnTo>
                  <a:pt x="1272209" y="2040834"/>
                </a:lnTo>
                <a:lnTo>
                  <a:pt x="1258956" y="1881808"/>
                </a:lnTo>
                <a:lnTo>
                  <a:pt x="1205948" y="1722782"/>
                </a:lnTo>
                <a:lnTo>
                  <a:pt x="1205948" y="1457739"/>
                </a:lnTo>
                <a:lnTo>
                  <a:pt x="1179443" y="1258956"/>
                </a:lnTo>
                <a:lnTo>
                  <a:pt x="1152939" y="1086678"/>
                </a:lnTo>
                <a:lnTo>
                  <a:pt x="1166191" y="848139"/>
                </a:lnTo>
                <a:lnTo>
                  <a:pt x="1152939" y="675860"/>
                </a:lnTo>
                <a:lnTo>
                  <a:pt x="1113182" y="437321"/>
                </a:lnTo>
                <a:lnTo>
                  <a:pt x="1099930" y="291547"/>
                </a:lnTo>
                <a:lnTo>
                  <a:pt x="1152939" y="92765"/>
                </a:lnTo>
                <a:lnTo>
                  <a:pt x="1139687" y="0"/>
                </a:lnTo>
                <a:lnTo>
                  <a:pt x="848139" y="53008"/>
                </a:lnTo>
                <a:lnTo>
                  <a:pt x="278295" y="39756"/>
                </a:lnTo>
                <a:lnTo>
                  <a:pt x="53009" y="106017"/>
                </a:lnTo>
                <a:close/>
              </a:path>
            </a:pathLst>
          </a:custGeom>
          <a:solidFill>
            <a:srgbClr val="009900"/>
          </a:solidFill>
          <a:ln w="28575"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E094D79-EAEE-AAED-8D09-2E2FB521EA4F}"/>
              </a:ext>
            </a:extLst>
          </p:cNvPr>
          <p:cNvGrpSpPr/>
          <p:nvPr/>
        </p:nvGrpSpPr>
        <p:grpSpPr>
          <a:xfrm rot="-5220000">
            <a:off x="7460761" y="2563210"/>
            <a:ext cx="1932746" cy="1117099"/>
            <a:chOff x="1657932" y="4247536"/>
            <a:chExt cx="1561987" cy="63418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5C37BCE-F538-35E4-BF4F-30F31997E173}"/>
                </a:ext>
              </a:extLst>
            </p:cNvPr>
            <p:cNvSpPr/>
            <p:nvPr/>
          </p:nvSpPr>
          <p:spPr>
            <a:xfrm>
              <a:off x="2236623" y="4486415"/>
              <a:ext cx="983296" cy="385204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  <a:gd name="connsiteX0" fmla="*/ 162232 w 1212717"/>
                <a:gd name="connsiteY0" fmla="*/ 0 h 689564"/>
                <a:gd name="connsiteX1" fmla="*/ 88490 w 1212717"/>
                <a:gd name="connsiteY1" fmla="*/ 147484 h 689564"/>
                <a:gd name="connsiteX2" fmla="*/ 88490 w 1212717"/>
                <a:gd name="connsiteY2" fmla="*/ 147484 h 689564"/>
                <a:gd name="connsiteX3" fmla="*/ 44245 w 1212717"/>
                <a:gd name="connsiteY3" fmla="*/ 353962 h 689564"/>
                <a:gd name="connsiteX4" fmla="*/ 0 w 1212717"/>
                <a:gd name="connsiteY4" fmla="*/ 575187 h 689564"/>
                <a:gd name="connsiteX5" fmla="*/ 973393 w 1212717"/>
                <a:gd name="connsiteY5" fmla="*/ 619433 h 689564"/>
                <a:gd name="connsiteX6" fmla="*/ 1212717 w 1212717"/>
                <a:gd name="connsiteY6" fmla="*/ 689564 h 689564"/>
                <a:gd name="connsiteX7" fmla="*/ 1165122 w 1212717"/>
                <a:gd name="connsiteY7" fmla="*/ 575187 h 689564"/>
                <a:gd name="connsiteX8" fmla="*/ 1165122 w 1212717"/>
                <a:gd name="connsiteY8" fmla="*/ 412955 h 689564"/>
                <a:gd name="connsiteX9" fmla="*/ 1165122 w 1212717"/>
                <a:gd name="connsiteY9" fmla="*/ 221226 h 689564"/>
                <a:gd name="connsiteX10" fmla="*/ 1194619 w 1212717"/>
                <a:gd name="connsiteY10" fmla="*/ 147484 h 689564"/>
                <a:gd name="connsiteX11" fmla="*/ 1047135 w 1212717"/>
                <a:gd name="connsiteY11" fmla="*/ 117987 h 689564"/>
                <a:gd name="connsiteX12" fmla="*/ 796412 w 1212717"/>
                <a:gd name="connsiteY12" fmla="*/ 73742 h 689564"/>
                <a:gd name="connsiteX13" fmla="*/ 457200 w 1212717"/>
                <a:gd name="connsiteY13" fmla="*/ 88491 h 689564"/>
                <a:gd name="connsiteX14" fmla="*/ 191729 w 1212717"/>
                <a:gd name="connsiteY14" fmla="*/ 44245 h 689564"/>
                <a:gd name="connsiteX15" fmla="*/ 162232 w 1212717"/>
                <a:gd name="connsiteY15" fmla="*/ 0 h 689564"/>
                <a:gd name="connsiteX0" fmla="*/ 162232 w 1207396"/>
                <a:gd name="connsiteY0" fmla="*/ 0 h 619844"/>
                <a:gd name="connsiteX1" fmla="*/ 88490 w 1207396"/>
                <a:gd name="connsiteY1" fmla="*/ 147484 h 619844"/>
                <a:gd name="connsiteX2" fmla="*/ 88490 w 1207396"/>
                <a:gd name="connsiteY2" fmla="*/ 147484 h 619844"/>
                <a:gd name="connsiteX3" fmla="*/ 44245 w 1207396"/>
                <a:gd name="connsiteY3" fmla="*/ 353962 h 619844"/>
                <a:gd name="connsiteX4" fmla="*/ 0 w 1207396"/>
                <a:gd name="connsiteY4" fmla="*/ 575187 h 619844"/>
                <a:gd name="connsiteX5" fmla="*/ 973393 w 1207396"/>
                <a:gd name="connsiteY5" fmla="*/ 619433 h 619844"/>
                <a:gd name="connsiteX6" fmla="*/ 1207396 w 1207396"/>
                <a:gd name="connsiteY6" fmla="*/ 548031 h 619844"/>
                <a:gd name="connsiteX7" fmla="*/ 1165122 w 1207396"/>
                <a:gd name="connsiteY7" fmla="*/ 575187 h 619844"/>
                <a:gd name="connsiteX8" fmla="*/ 1165122 w 1207396"/>
                <a:gd name="connsiteY8" fmla="*/ 412955 h 619844"/>
                <a:gd name="connsiteX9" fmla="*/ 1165122 w 1207396"/>
                <a:gd name="connsiteY9" fmla="*/ 221226 h 619844"/>
                <a:gd name="connsiteX10" fmla="*/ 1194619 w 1207396"/>
                <a:gd name="connsiteY10" fmla="*/ 147484 h 619844"/>
                <a:gd name="connsiteX11" fmla="*/ 1047135 w 1207396"/>
                <a:gd name="connsiteY11" fmla="*/ 117987 h 619844"/>
                <a:gd name="connsiteX12" fmla="*/ 796412 w 1207396"/>
                <a:gd name="connsiteY12" fmla="*/ 73742 h 619844"/>
                <a:gd name="connsiteX13" fmla="*/ 457200 w 1207396"/>
                <a:gd name="connsiteY13" fmla="*/ 88491 h 619844"/>
                <a:gd name="connsiteX14" fmla="*/ 191729 w 1207396"/>
                <a:gd name="connsiteY14" fmla="*/ 44245 h 619844"/>
                <a:gd name="connsiteX15" fmla="*/ 162232 w 1207396"/>
                <a:gd name="connsiteY15" fmla="*/ 0 h 61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07396" h="619844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cubicBezTo>
                    <a:pt x="324464" y="589936"/>
                    <a:pt x="772160" y="623959"/>
                    <a:pt x="973393" y="619433"/>
                  </a:cubicBezTo>
                  <a:cubicBezTo>
                    <a:pt x="1174626" y="614907"/>
                    <a:pt x="1127621" y="524654"/>
                    <a:pt x="1207396" y="548031"/>
                  </a:cubicBez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BE7A840-52C8-6B62-B619-704598FB3C38}"/>
                </a:ext>
              </a:extLst>
            </p:cNvPr>
            <p:cNvSpPr/>
            <p:nvPr/>
          </p:nvSpPr>
          <p:spPr>
            <a:xfrm>
              <a:off x="1657932" y="4247536"/>
              <a:ext cx="1297858" cy="634181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97858" h="634181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lnTo>
                    <a:pt x="973393" y="619433"/>
                  </a:lnTo>
                  <a:lnTo>
                    <a:pt x="1297858" y="634181"/>
                  </a:ln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chemeClr val="bg1">
                    <a:lumMod val="50000"/>
                  </a:schemeClr>
                </a:gs>
                <a:gs pos="25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77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2FEAC0A-4AC8-9162-3E32-890E514AF971}"/>
              </a:ext>
            </a:extLst>
          </p:cNvPr>
          <p:cNvGrpSpPr/>
          <p:nvPr/>
        </p:nvGrpSpPr>
        <p:grpSpPr>
          <a:xfrm>
            <a:off x="9129928" y="8222484"/>
            <a:ext cx="3062072" cy="548112"/>
            <a:chOff x="8151095" y="218152"/>
            <a:chExt cx="3845427" cy="68672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726401A-A3B0-AEB7-BF85-2D2E22F33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51095" y="218152"/>
              <a:ext cx="3810478" cy="686723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865EB16-46EE-0B9E-5FEB-DA3D8D1C3584}"/>
                </a:ext>
              </a:extLst>
            </p:cNvPr>
            <p:cNvSpPr/>
            <p:nvPr/>
          </p:nvSpPr>
          <p:spPr>
            <a:xfrm>
              <a:off x="11942522" y="733425"/>
              <a:ext cx="54000" cy="171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3E91B1C-2152-32E4-47FF-DB6AB580855D}"/>
              </a:ext>
            </a:extLst>
          </p:cNvPr>
          <p:cNvSpPr txBox="1"/>
          <p:nvPr/>
        </p:nvSpPr>
        <p:spPr>
          <a:xfrm>
            <a:off x="214722" y="2774770"/>
            <a:ext cx="6531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400" b="1">
                <a:solidFill>
                  <a:schemeClr val="bg1"/>
                </a:solidFill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rPr>
              <a:t>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BF99A7-8F8E-ADD8-94D7-DC29FF82B61F}"/>
              </a:ext>
            </a:extLst>
          </p:cNvPr>
          <p:cNvSpPr txBox="1"/>
          <p:nvPr/>
        </p:nvSpPr>
        <p:spPr>
          <a:xfrm rot="60000">
            <a:off x="1136466" y="2877748"/>
            <a:ext cx="668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rPr>
              <a:t>Tabbed Forms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1DC510A-2627-85CE-A42D-6B94C5E3BD63}"/>
              </a:ext>
            </a:extLst>
          </p:cNvPr>
          <p:cNvSpPr/>
          <p:nvPr/>
        </p:nvSpPr>
        <p:spPr>
          <a:xfrm rot="-5220000">
            <a:off x="3100390" y="1310061"/>
            <a:ext cx="1791582" cy="8433916"/>
          </a:xfrm>
          <a:custGeom>
            <a:avLst/>
            <a:gdLst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51791 w 1417982"/>
              <a:gd name="connsiteY18" fmla="*/ 3193774 h 4518991"/>
              <a:gd name="connsiteX19" fmla="*/ 265043 w 1417982"/>
              <a:gd name="connsiteY19" fmla="*/ 3339547 h 4518991"/>
              <a:gd name="connsiteX20" fmla="*/ 278295 w 1417982"/>
              <a:gd name="connsiteY20" fmla="*/ 3538330 h 4518991"/>
              <a:gd name="connsiteX21" fmla="*/ 331304 w 1417982"/>
              <a:gd name="connsiteY21" fmla="*/ 3697356 h 4518991"/>
              <a:gd name="connsiteX22" fmla="*/ 331304 w 1417982"/>
              <a:gd name="connsiteY22" fmla="*/ 3829878 h 4518991"/>
              <a:gd name="connsiteX23" fmla="*/ 278295 w 1417982"/>
              <a:gd name="connsiteY23" fmla="*/ 3988904 h 4518991"/>
              <a:gd name="connsiteX24" fmla="*/ 278295 w 1417982"/>
              <a:gd name="connsiteY24" fmla="*/ 4147930 h 4518991"/>
              <a:gd name="connsiteX25" fmla="*/ 291548 w 1417982"/>
              <a:gd name="connsiteY25" fmla="*/ 4373217 h 4518991"/>
              <a:gd name="connsiteX26" fmla="*/ 331304 w 1417982"/>
              <a:gd name="connsiteY26" fmla="*/ 4426226 h 4518991"/>
              <a:gd name="connsiteX27" fmla="*/ 424069 w 1417982"/>
              <a:gd name="connsiteY27" fmla="*/ 4452730 h 4518991"/>
              <a:gd name="connsiteX28" fmla="*/ 834887 w 1417982"/>
              <a:gd name="connsiteY28" fmla="*/ 4492487 h 4518991"/>
              <a:gd name="connsiteX29" fmla="*/ 1086678 w 1417982"/>
              <a:gd name="connsiteY29" fmla="*/ 4479234 h 4518991"/>
              <a:gd name="connsiteX30" fmla="*/ 1325217 w 1417982"/>
              <a:gd name="connsiteY30" fmla="*/ 4505739 h 4518991"/>
              <a:gd name="connsiteX31" fmla="*/ 1364974 w 1417982"/>
              <a:gd name="connsiteY31" fmla="*/ 4518991 h 4518991"/>
              <a:gd name="connsiteX32" fmla="*/ 1417982 w 1417982"/>
              <a:gd name="connsiteY32" fmla="*/ 4161182 h 4518991"/>
              <a:gd name="connsiteX33" fmla="*/ 1378226 w 1417982"/>
              <a:gd name="connsiteY33" fmla="*/ 4055165 h 4518991"/>
              <a:gd name="connsiteX34" fmla="*/ 1417982 w 1417982"/>
              <a:gd name="connsiteY34" fmla="*/ 3962400 h 4518991"/>
              <a:gd name="connsiteX35" fmla="*/ 1338469 w 1417982"/>
              <a:gd name="connsiteY35" fmla="*/ 3843130 h 4518991"/>
              <a:gd name="connsiteX36" fmla="*/ 1311965 w 1417982"/>
              <a:gd name="connsiteY36" fmla="*/ 3617843 h 4518991"/>
              <a:gd name="connsiteX37" fmla="*/ 1325217 w 1417982"/>
              <a:gd name="connsiteY37" fmla="*/ 3511826 h 4518991"/>
              <a:gd name="connsiteX38" fmla="*/ 1325217 w 1417982"/>
              <a:gd name="connsiteY38" fmla="*/ 3286539 h 4518991"/>
              <a:gd name="connsiteX39" fmla="*/ 1325217 w 1417982"/>
              <a:gd name="connsiteY39" fmla="*/ 3048000 h 4518991"/>
              <a:gd name="connsiteX40" fmla="*/ 1166191 w 1417982"/>
              <a:gd name="connsiteY40" fmla="*/ 2769704 h 4518991"/>
              <a:gd name="connsiteX41" fmla="*/ 1311965 w 1417982"/>
              <a:gd name="connsiteY41" fmla="*/ 2517913 h 4518991"/>
              <a:gd name="connsiteX42" fmla="*/ 1258956 w 1417982"/>
              <a:gd name="connsiteY42" fmla="*/ 2305878 h 4518991"/>
              <a:gd name="connsiteX43" fmla="*/ 1245704 w 1417982"/>
              <a:gd name="connsiteY43" fmla="*/ 2146852 h 4518991"/>
              <a:gd name="connsiteX44" fmla="*/ 1272209 w 1417982"/>
              <a:gd name="connsiteY44" fmla="*/ 2040834 h 4518991"/>
              <a:gd name="connsiteX45" fmla="*/ 1258956 w 1417982"/>
              <a:gd name="connsiteY45" fmla="*/ 1881808 h 4518991"/>
              <a:gd name="connsiteX46" fmla="*/ 1205948 w 1417982"/>
              <a:gd name="connsiteY46" fmla="*/ 1722782 h 4518991"/>
              <a:gd name="connsiteX47" fmla="*/ 1205948 w 1417982"/>
              <a:gd name="connsiteY47" fmla="*/ 1457739 h 4518991"/>
              <a:gd name="connsiteX48" fmla="*/ 1179443 w 1417982"/>
              <a:gd name="connsiteY48" fmla="*/ 1258956 h 4518991"/>
              <a:gd name="connsiteX49" fmla="*/ 1152939 w 1417982"/>
              <a:gd name="connsiteY49" fmla="*/ 1086678 h 4518991"/>
              <a:gd name="connsiteX50" fmla="*/ 1166191 w 1417982"/>
              <a:gd name="connsiteY50" fmla="*/ 848139 h 4518991"/>
              <a:gd name="connsiteX51" fmla="*/ 1152939 w 1417982"/>
              <a:gd name="connsiteY51" fmla="*/ 675860 h 4518991"/>
              <a:gd name="connsiteX52" fmla="*/ 1113182 w 1417982"/>
              <a:gd name="connsiteY52" fmla="*/ 437321 h 4518991"/>
              <a:gd name="connsiteX53" fmla="*/ 1099930 w 1417982"/>
              <a:gd name="connsiteY53" fmla="*/ 291547 h 4518991"/>
              <a:gd name="connsiteX54" fmla="*/ 1152939 w 1417982"/>
              <a:gd name="connsiteY54" fmla="*/ 92765 h 4518991"/>
              <a:gd name="connsiteX55" fmla="*/ 1139687 w 1417982"/>
              <a:gd name="connsiteY55" fmla="*/ 0 h 4518991"/>
              <a:gd name="connsiteX56" fmla="*/ 848139 w 1417982"/>
              <a:gd name="connsiteY56" fmla="*/ 53008 h 4518991"/>
              <a:gd name="connsiteX57" fmla="*/ 278295 w 1417982"/>
              <a:gd name="connsiteY57" fmla="*/ 39756 h 4518991"/>
              <a:gd name="connsiteX58" fmla="*/ 53009 w 1417982"/>
              <a:gd name="connsiteY58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62271 w 1417982"/>
              <a:gd name="connsiteY18" fmla="*/ 3034266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309100 w 1417982"/>
              <a:gd name="connsiteY18" fmla="*/ 3039645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227585 w 1417982"/>
              <a:gd name="connsiteY43" fmla="*/ 2656553 h 4518991"/>
              <a:gd name="connsiteX44" fmla="*/ 1311965 w 1417982"/>
              <a:gd name="connsiteY44" fmla="*/ 2517913 h 4518991"/>
              <a:gd name="connsiteX45" fmla="*/ 1258956 w 1417982"/>
              <a:gd name="connsiteY45" fmla="*/ 2305878 h 4518991"/>
              <a:gd name="connsiteX46" fmla="*/ 1245704 w 1417982"/>
              <a:gd name="connsiteY46" fmla="*/ 2146852 h 4518991"/>
              <a:gd name="connsiteX47" fmla="*/ 1272209 w 1417982"/>
              <a:gd name="connsiteY47" fmla="*/ 2040834 h 4518991"/>
              <a:gd name="connsiteX48" fmla="*/ 1258956 w 1417982"/>
              <a:gd name="connsiteY48" fmla="*/ 1881808 h 4518991"/>
              <a:gd name="connsiteX49" fmla="*/ 1205948 w 1417982"/>
              <a:gd name="connsiteY49" fmla="*/ 1722782 h 4518991"/>
              <a:gd name="connsiteX50" fmla="*/ 1205948 w 1417982"/>
              <a:gd name="connsiteY50" fmla="*/ 1457739 h 4518991"/>
              <a:gd name="connsiteX51" fmla="*/ 1179443 w 1417982"/>
              <a:gd name="connsiteY51" fmla="*/ 1258956 h 4518991"/>
              <a:gd name="connsiteX52" fmla="*/ 1152939 w 1417982"/>
              <a:gd name="connsiteY52" fmla="*/ 1086678 h 4518991"/>
              <a:gd name="connsiteX53" fmla="*/ 1166191 w 1417982"/>
              <a:gd name="connsiteY53" fmla="*/ 848139 h 4518991"/>
              <a:gd name="connsiteX54" fmla="*/ 1152939 w 1417982"/>
              <a:gd name="connsiteY54" fmla="*/ 675860 h 4518991"/>
              <a:gd name="connsiteX55" fmla="*/ 1113182 w 1417982"/>
              <a:gd name="connsiteY55" fmla="*/ 437321 h 4518991"/>
              <a:gd name="connsiteX56" fmla="*/ 1099930 w 1417982"/>
              <a:gd name="connsiteY56" fmla="*/ 291547 h 4518991"/>
              <a:gd name="connsiteX57" fmla="*/ 1152939 w 1417982"/>
              <a:gd name="connsiteY57" fmla="*/ 92765 h 4518991"/>
              <a:gd name="connsiteX58" fmla="*/ 1139687 w 1417982"/>
              <a:gd name="connsiteY58" fmla="*/ 0 h 4518991"/>
              <a:gd name="connsiteX59" fmla="*/ 848139 w 1417982"/>
              <a:gd name="connsiteY59" fmla="*/ 53008 h 4518991"/>
              <a:gd name="connsiteX60" fmla="*/ 278295 w 1417982"/>
              <a:gd name="connsiteY60" fmla="*/ 39756 h 4518991"/>
              <a:gd name="connsiteX61" fmla="*/ 53009 w 1417982"/>
              <a:gd name="connsiteY61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06398 w 1417982"/>
              <a:gd name="connsiteY43" fmla="*/ 27570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417982" h="4518991">
                <a:moveTo>
                  <a:pt x="53009" y="106017"/>
                </a:moveTo>
                <a:lnTo>
                  <a:pt x="0" y="357808"/>
                </a:lnTo>
                <a:lnTo>
                  <a:pt x="159026" y="516834"/>
                </a:lnTo>
                <a:lnTo>
                  <a:pt x="66261" y="583095"/>
                </a:lnTo>
                <a:lnTo>
                  <a:pt x="79513" y="622852"/>
                </a:lnTo>
                <a:lnTo>
                  <a:pt x="185530" y="728869"/>
                </a:lnTo>
                <a:lnTo>
                  <a:pt x="212035" y="861391"/>
                </a:lnTo>
                <a:lnTo>
                  <a:pt x="159026" y="1020417"/>
                </a:lnTo>
                <a:lnTo>
                  <a:pt x="225287" y="1139687"/>
                </a:lnTo>
                <a:lnTo>
                  <a:pt x="238539" y="1338469"/>
                </a:lnTo>
                <a:cubicBezTo>
                  <a:pt x="210783" y="1465274"/>
                  <a:pt x="220870" y="1568174"/>
                  <a:pt x="212035" y="1683026"/>
                </a:cubicBezTo>
                <a:lnTo>
                  <a:pt x="212035" y="1828800"/>
                </a:lnTo>
                <a:lnTo>
                  <a:pt x="278295" y="1987826"/>
                </a:lnTo>
                <a:lnTo>
                  <a:pt x="278295" y="2120347"/>
                </a:lnTo>
                <a:lnTo>
                  <a:pt x="251791" y="2252869"/>
                </a:lnTo>
                <a:lnTo>
                  <a:pt x="251791" y="2398643"/>
                </a:lnTo>
                <a:lnTo>
                  <a:pt x="251791" y="2597426"/>
                </a:lnTo>
                <a:lnTo>
                  <a:pt x="279299" y="2759946"/>
                </a:lnTo>
                <a:cubicBezTo>
                  <a:pt x="245067" y="2801033"/>
                  <a:pt x="287465" y="2863634"/>
                  <a:pt x="291548" y="2915478"/>
                </a:cubicBezTo>
                <a:lnTo>
                  <a:pt x="309100" y="3039645"/>
                </a:lnTo>
                <a:cubicBezTo>
                  <a:pt x="264454" y="3085642"/>
                  <a:pt x="270894" y="3142398"/>
                  <a:pt x="251791" y="3193774"/>
                </a:cubicBezTo>
                <a:cubicBezTo>
                  <a:pt x="294522" y="3231607"/>
                  <a:pt x="260626" y="3290956"/>
                  <a:pt x="265043" y="3339547"/>
                </a:cubicBezTo>
                <a:cubicBezTo>
                  <a:pt x="231145" y="3400429"/>
                  <a:pt x="273878" y="3472069"/>
                  <a:pt x="278295" y="3538330"/>
                </a:cubicBezTo>
                <a:cubicBezTo>
                  <a:pt x="253394" y="3596717"/>
                  <a:pt x="360464" y="3649726"/>
                  <a:pt x="331304" y="3697356"/>
                </a:cubicBezTo>
                <a:cubicBezTo>
                  <a:pt x="314276" y="3730772"/>
                  <a:pt x="331304" y="3785704"/>
                  <a:pt x="331304" y="3829878"/>
                </a:cubicBezTo>
                <a:lnTo>
                  <a:pt x="278295" y="3988904"/>
                </a:lnTo>
                <a:lnTo>
                  <a:pt x="278295" y="4147930"/>
                </a:lnTo>
                <a:lnTo>
                  <a:pt x="291548" y="4373217"/>
                </a:lnTo>
                <a:lnTo>
                  <a:pt x="331304" y="4426226"/>
                </a:lnTo>
                <a:lnTo>
                  <a:pt x="424069" y="4452730"/>
                </a:lnTo>
                <a:lnTo>
                  <a:pt x="834887" y="4492487"/>
                </a:lnTo>
                <a:lnTo>
                  <a:pt x="1086678" y="4479234"/>
                </a:lnTo>
                <a:lnTo>
                  <a:pt x="1325217" y="4505739"/>
                </a:lnTo>
                <a:lnTo>
                  <a:pt x="1364974" y="4518991"/>
                </a:lnTo>
                <a:lnTo>
                  <a:pt x="1417982" y="4161182"/>
                </a:lnTo>
                <a:lnTo>
                  <a:pt x="1378226" y="4055165"/>
                </a:lnTo>
                <a:lnTo>
                  <a:pt x="1417982" y="3962400"/>
                </a:lnTo>
                <a:lnTo>
                  <a:pt x="1338469" y="3843130"/>
                </a:lnTo>
                <a:lnTo>
                  <a:pt x="1311965" y="3617843"/>
                </a:lnTo>
                <a:lnTo>
                  <a:pt x="1325217" y="3511826"/>
                </a:lnTo>
                <a:lnTo>
                  <a:pt x="1325217" y="3286539"/>
                </a:lnTo>
                <a:cubicBezTo>
                  <a:pt x="1325217" y="3207026"/>
                  <a:pt x="1278310" y="3123280"/>
                  <a:pt x="1325217" y="3048000"/>
                </a:cubicBezTo>
                <a:cubicBezTo>
                  <a:pt x="1322828" y="2982428"/>
                  <a:pt x="1250077" y="2933791"/>
                  <a:pt x="1227585" y="2876686"/>
                </a:cubicBezTo>
                <a:cubicBezTo>
                  <a:pt x="1277482" y="2819858"/>
                  <a:pt x="1245783" y="2786689"/>
                  <a:pt x="1225318" y="2751028"/>
                </a:cubicBezTo>
                <a:cubicBezTo>
                  <a:pt x="1296041" y="2734478"/>
                  <a:pt x="1230772" y="2706223"/>
                  <a:pt x="1251237" y="2668506"/>
                </a:cubicBezTo>
                <a:cubicBezTo>
                  <a:pt x="1279364" y="2622293"/>
                  <a:pt x="1283641" y="2604716"/>
                  <a:pt x="1288314" y="2511937"/>
                </a:cubicBezTo>
                <a:cubicBezTo>
                  <a:pt x="1243839" y="2441259"/>
                  <a:pt x="1276626" y="2376556"/>
                  <a:pt x="1258956" y="2305878"/>
                </a:cubicBezTo>
                <a:lnTo>
                  <a:pt x="1245704" y="2146852"/>
                </a:lnTo>
                <a:lnTo>
                  <a:pt x="1272209" y="2040834"/>
                </a:lnTo>
                <a:lnTo>
                  <a:pt x="1258956" y="1881808"/>
                </a:lnTo>
                <a:lnTo>
                  <a:pt x="1205948" y="1722782"/>
                </a:lnTo>
                <a:lnTo>
                  <a:pt x="1205948" y="1457739"/>
                </a:lnTo>
                <a:lnTo>
                  <a:pt x="1179443" y="1258956"/>
                </a:lnTo>
                <a:lnTo>
                  <a:pt x="1152939" y="1086678"/>
                </a:lnTo>
                <a:lnTo>
                  <a:pt x="1166191" y="848139"/>
                </a:lnTo>
                <a:lnTo>
                  <a:pt x="1152939" y="675860"/>
                </a:lnTo>
                <a:lnTo>
                  <a:pt x="1113182" y="437321"/>
                </a:lnTo>
                <a:lnTo>
                  <a:pt x="1099930" y="291547"/>
                </a:lnTo>
                <a:lnTo>
                  <a:pt x="1152939" y="92765"/>
                </a:lnTo>
                <a:lnTo>
                  <a:pt x="1139687" y="0"/>
                </a:lnTo>
                <a:lnTo>
                  <a:pt x="848139" y="53008"/>
                </a:lnTo>
                <a:lnTo>
                  <a:pt x="278295" y="39756"/>
                </a:lnTo>
                <a:lnTo>
                  <a:pt x="53009" y="106017"/>
                </a:lnTo>
                <a:close/>
              </a:path>
            </a:pathLst>
          </a:custGeom>
          <a:solidFill>
            <a:srgbClr val="104583"/>
          </a:solidFill>
          <a:ln w="28575"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99BEC38-9EBB-1724-E7F6-846D564CCD73}"/>
              </a:ext>
            </a:extLst>
          </p:cNvPr>
          <p:cNvGrpSpPr/>
          <p:nvPr/>
        </p:nvGrpSpPr>
        <p:grpSpPr>
          <a:xfrm rot="-5220000">
            <a:off x="7442998" y="4847488"/>
            <a:ext cx="1932746" cy="1117099"/>
            <a:chOff x="1657932" y="4247536"/>
            <a:chExt cx="1561987" cy="63418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291E45D-FC9D-A2C4-6044-E76FE5D72237}"/>
                </a:ext>
              </a:extLst>
            </p:cNvPr>
            <p:cNvSpPr/>
            <p:nvPr/>
          </p:nvSpPr>
          <p:spPr>
            <a:xfrm>
              <a:off x="2236623" y="4486415"/>
              <a:ext cx="983296" cy="385204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  <a:gd name="connsiteX0" fmla="*/ 162232 w 1212717"/>
                <a:gd name="connsiteY0" fmla="*/ 0 h 689564"/>
                <a:gd name="connsiteX1" fmla="*/ 88490 w 1212717"/>
                <a:gd name="connsiteY1" fmla="*/ 147484 h 689564"/>
                <a:gd name="connsiteX2" fmla="*/ 88490 w 1212717"/>
                <a:gd name="connsiteY2" fmla="*/ 147484 h 689564"/>
                <a:gd name="connsiteX3" fmla="*/ 44245 w 1212717"/>
                <a:gd name="connsiteY3" fmla="*/ 353962 h 689564"/>
                <a:gd name="connsiteX4" fmla="*/ 0 w 1212717"/>
                <a:gd name="connsiteY4" fmla="*/ 575187 h 689564"/>
                <a:gd name="connsiteX5" fmla="*/ 973393 w 1212717"/>
                <a:gd name="connsiteY5" fmla="*/ 619433 h 689564"/>
                <a:gd name="connsiteX6" fmla="*/ 1212717 w 1212717"/>
                <a:gd name="connsiteY6" fmla="*/ 689564 h 689564"/>
                <a:gd name="connsiteX7" fmla="*/ 1165122 w 1212717"/>
                <a:gd name="connsiteY7" fmla="*/ 575187 h 689564"/>
                <a:gd name="connsiteX8" fmla="*/ 1165122 w 1212717"/>
                <a:gd name="connsiteY8" fmla="*/ 412955 h 689564"/>
                <a:gd name="connsiteX9" fmla="*/ 1165122 w 1212717"/>
                <a:gd name="connsiteY9" fmla="*/ 221226 h 689564"/>
                <a:gd name="connsiteX10" fmla="*/ 1194619 w 1212717"/>
                <a:gd name="connsiteY10" fmla="*/ 147484 h 689564"/>
                <a:gd name="connsiteX11" fmla="*/ 1047135 w 1212717"/>
                <a:gd name="connsiteY11" fmla="*/ 117987 h 689564"/>
                <a:gd name="connsiteX12" fmla="*/ 796412 w 1212717"/>
                <a:gd name="connsiteY12" fmla="*/ 73742 h 689564"/>
                <a:gd name="connsiteX13" fmla="*/ 457200 w 1212717"/>
                <a:gd name="connsiteY13" fmla="*/ 88491 h 689564"/>
                <a:gd name="connsiteX14" fmla="*/ 191729 w 1212717"/>
                <a:gd name="connsiteY14" fmla="*/ 44245 h 689564"/>
                <a:gd name="connsiteX15" fmla="*/ 162232 w 1212717"/>
                <a:gd name="connsiteY15" fmla="*/ 0 h 689564"/>
                <a:gd name="connsiteX0" fmla="*/ 162232 w 1207396"/>
                <a:gd name="connsiteY0" fmla="*/ 0 h 619844"/>
                <a:gd name="connsiteX1" fmla="*/ 88490 w 1207396"/>
                <a:gd name="connsiteY1" fmla="*/ 147484 h 619844"/>
                <a:gd name="connsiteX2" fmla="*/ 88490 w 1207396"/>
                <a:gd name="connsiteY2" fmla="*/ 147484 h 619844"/>
                <a:gd name="connsiteX3" fmla="*/ 44245 w 1207396"/>
                <a:gd name="connsiteY3" fmla="*/ 353962 h 619844"/>
                <a:gd name="connsiteX4" fmla="*/ 0 w 1207396"/>
                <a:gd name="connsiteY4" fmla="*/ 575187 h 619844"/>
                <a:gd name="connsiteX5" fmla="*/ 973393 w 1207396"/>
                <a:gd name="connsiteY5" fmla="*/ 619433 h 619844"/>
                <a:gd name="connsiteX6" fmla="*/ 1207396 w 1207396"/>
                <a:gd name="connsiteY6" fmla="*/ 548031 h 619844"/>
                <a:gd name="connsiteX7" fmla="*/ 1165122 w 1207396"/>
                <a:gd name="connsiteY7" fmla="*/ 575187 h 619844"/>
                <a:gd name="connsiteX8" fmla="*/ 1165122 w 1207396"/>
                <a:gd name="connsiteY8" fmla="*/ 412955 h 619844"/>
                <a:gd name="connsiteX9" fmla="*/ 1165122 w 1207396"/>
                <a:gd name="connsiteY9" fmla="*/ 221226 h 619844"/>
                <a:gd name="connsiteX10" fmla="*/ 1194619 w 1207396"/>
                <a:gd name="connsiteY10" fmla="*/ 147484 h 619844"/>
                <a:gd name="connsiteX11" fmla="*/ 1047135 w 1207396"/>
                <a:gd name="connsiteY11" fmla="*/ 117987 h 619844"/>
                <a:gd name="connsiteX12" fmla="*/ 796412 w 1207396"/>
                <a:gd name="connsiteY12" fmla="*/ 73742 h 619844"/>
                <a:gd name="connsiteX13" fmla="*/ 457200 w 1207396"/>
                <a:gd name="connsiteY13" fmla="*/ 88491 h 619844"/>
                <a:gd name="connsiteX14" fmla="*/ 191729 w 1207396"/>
                <a:gd name="connsiteY14" fmla="*/ 44245 h 619844"/>
                <a:gd name="connsiteX15" fmla="*/ 162232 w 1207396"/>
                <a:gd name="connsiteY15" fmla="*/ 0 h 61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07396" h="619844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cubicBezTo>
                    <a:pt x="324464" y="589936"/>
                    <a:pt x="772160" y="623959"/>
                    <a:pt x="973393" y="619433"/>
                  </a:cubicBezTo>
                  <a:cubicBezTo>
                    <a:pt x="1174626" y="614907"/>
                    <a:pt x="1127621" y="524654"/>
                    <a:pt x="1207396" y="548031"/>
                  </a:cubicBez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90234C1-201D-D714-0262-3239F139380F}"/>
                </a:ext>
              </a:extLst>
            </p:cNvPr>
            <p:cNvSpPr/>
            <p:nvPr/>
          </p:nvSpPr>
          <p:spPr>
            <a:xfrm>
              <a:off x="1657932" y="4247536"/>
              <a:ext cx="1297858" cy="634181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97858" h="634181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lnTo>
                    <a:pt x="973393" y="619433"/>
                  </a:lnTo>
                  <a:lnTo>
                    <a:pt x="1297858" y="634181"/>
                  </a:ln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chemeClr val="bg1">
                    <a:lumMod val="50000"/>
                  </a:schemeClr>
                </a:gs>
                <a:gs pos="25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77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3B26670-FE17-6436-FB11-D246F57DD9B9}"/>
              </a:ext>
            </a:extLst>
          </p:cNvPr>
          <p:cNvSpPr txBox="1"/>
          <p:nvPr/>
        </p:nvSpPr>
        <p:spPr>
          <a:xfrm>
            <a:off x="196959" y="5059048"/>
            <a:ext cx="6531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rPr>
              <a:t>9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041681-94CA-4CB3-AB5C-05CA9EC84290}"/>
              </a:ext>
            </a:extLst>
          </p:cNvPr>
          <p:cNvSpPr txBox="1"/>
          <p:nvPr/>
        </p:nvSpPr>
        <p:spPr>
          <a:xfrm rot="60000">
            <a:off x="1118703" y="5162026"/>
            <a:ext cx="668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rPr>
              <a:t>Split Forms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V Boli" panose="02000500030200090000" pitchFamily="2" charset="0"/>
              <a:ea typeface="Open Sans" panose="020B0606030504020204" pitchFamily="34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33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25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/>
      <p:bldP spid="14" grpId="0"/>
      <p:bldP spid="15" grpId="0" animBg="1"/>
      <p:bldP spid="22" grpId="0"/>
      <p:bldP spid="23" grpId="0"/>
      <p:bldP spid="26" grpId="0" animBg="1"/>
      <p:bldP spid="30" grpId="0"/>
      <p:bldP spid="3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884159-739E-C156-FEEB-D5A765D13C6E}"/>
              </a:ext>
            </a:extLst>
          </p:cNvPr>
          <p:cNvSpPr/>
          <p:nvPr/>
        </p:nvSpPr>
        <p:spPr>
          <a:xfrm>
            <a:off x="811724" y="370641"/>
            <a:ext cx="1980115" cy="67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Lab 10G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89B2D0-D416-09AD-A951-85DF1A7478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379" y="1688311"/>
            <a:ext cx="5793242" cy="348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3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Training Overview - WRAP Compliance">
            <a:extLst>
              <a:ext uri="{FF2B5EF4-FFF2-40B4-BE49-F238E27FC236}">
                <a16:creationId xmlns:a16="http://schemas.microsoft.com/office/drawing/2014/main" id="{DA78AECF-577E-3725-3D3F-054EF944D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9" r="1" b="1"/>
          <a:stretch/>
        </p:blipFill>
        <p:spPr bwMode="auto">
          <a:xfrm>
            <a:off x="4547937" y="-5"/>
            <a:ext cx="7644062" cy="368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32E999-EC89-76D5-F3E3-A451CC0CEE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7" r="30796" b="-1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717305-0D16-7503-D571-9A7D99078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219"/>
            <a:ext cx="8485094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 dirty="0">
                <a:solidFill>
                  <a:schemeClr val="bg1"/>
                </a:solidFill>
              </a:rPr>
              <a:t>Lab 10H: </a:t>
            </a:r>
            <a:br>
              <a:rPr lang="en-US" sz="5000" b="1" dirty="0">
                <a:solidFill>
                  <a:schemeClr val="bg1"/>
                </a:solidFill>
              </a:rPr>
            </a:br>
            <a:r>
              <a:rPr lang="en-US" sz="5000" b="1" dirty="0">
                <a:solidFill>
                  <a:schemeClr val="bg1"/>
                </a:solidFill>
              </a:rPr>
              <a:t>Adding a Button Control to a Form</a:t>
            </a:r>
          </a:p>
        </p:txBody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72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884159-739E-C156-FEEB-D5A765D13C6E}"/>
              </a:ext>
            </a:extLst>
          </p:cNvPr>
          <p:cNvSpPr/>
          <p:nvPr/>
        </p:nvSpPr>
        <p:spPr>
          <a:xfrm>
            <a:off x="811724" y="370641"/>
            <a:ext cx="1980115" cy="67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Lab 10H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3E07A39-2468-DDF4-6638-CF514C7DC407}"/>
              </a:ext>
            </a:extLst>
          </p:cNvPr>
          <p:cNvGrpSpPr/>
          <p:nvPr/>
        </p:nvGrpSpPr>
        <p:grpSpPr>
          <a:xfrm>
            <a:off x="6311153" y="2587064"/>
            <a:ext cx="4930588" cy="1814607"/>
            <a:chOff x="0" y="0"/>
            <a:chExt cx="2635250" cy="83121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B7B383-1CFD-6FAB-CD1C-2453E22F3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635250" cy="831215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D7D87A-845D-067E-9481-A5D627D2A82E}"/>
                </a:ext>
              </a:extLst>
            </p:cNvPr>
            <p:cNvSpPr/>
            <p:nvPr/>
          </p:nvSpPr>
          <p:spPr>
            <a:xfrm>
              <a:off x="649986" y="247650"/>
              <a:ext cx="301752" cy="265176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372B186-174D-EDF3-F595-31E349D16C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4" y="1816548"/>
            <a:ext cx="4997405" cy="351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2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roject Illustration With Tablet Computer On Blue Background Stock Photo,  Picture And Royalty Free Image. Image 33023891.">
            <a:extLst>
              <a:ext uri="{FF2B5EF4-FFF2-40B4-BE49-F238E27FC236}">
                <a16:creationId xmlns:a16="http://schemas.microsoft.com/office/drawing/2014/main" id="{A3ECF755-6097-1826-2CD9-9A5E8E5B8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9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8717305-0D16-7503-D571-9A7D99078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117" y="1443319"/>
            <a:ext cx="10261600" cy="440456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11500" b="1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Build Your Project Part III</a:t>
            </a:r>
            <a:br>
              <a:rPr lang="en-US" sz="11500" b="1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</a:br>
            <a:r>
              <a:rPr lang="en-US" sz="11500" b="1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Create Forms</a:t>
            </a:r>
          </a:p>
        </p:txBody>
      </p:sp>
    </p:spTree>
    <p:extLst>
      <p:ext uri="{BB962C8B-B14F-4D97-AF65-F5344CB8AC3E}">
        <p14:creationId xmlns:p14="http://schemas.microsoft.com/office/powerpoint/2010/main" val="720707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497FAC-FA27-6154-F630-7A27A9D02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ank You PNGs for Free Download">
            <a:extLst>
              <a:ext uri="{FF2B5EF4-FFF2-40B4-BE49-F238E27FC236}">
                <a16:creationId xmlns:a16="http://schemas.microsoft.com/office/drawing/2014/main" id="{D86052A5-E49F-683D-11A4-EE05211AF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595438"/>
            <a:ext cx="762000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77681D0-AC47-9F1C-86EB-00B477AAF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53" y="150495"/>
            <a:ext cx="4541914" cy="1310754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1EB5D2BA-1C9F-2E32-0DFA-57489C3BCA4B}"/>
              </a:ext>
            </a:extLst>
          </p:cNvPr>
          <p:cNvSpPr txBox="1">
            <a:spLocks/>
          </p:cNvSpPr>
          <p:nvPr/>
        </p:nvSpPr>
        <p:spPr>
          <a:xfrm>
            <a:off x="437085" y="6313683"/>
            <a:ext cx="4544490" cy="90194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Said Fawzy</a:t>
            </a:r>
          </a:p>
        </p:txBody>
      </p:sp>
    </p:spTree>
    <p:extLst>
      <p:ext uri="{BB962C8B-B14F-4D97-AF65-F5344CB8AC3E}">
        <p14:creationId xmlns:p14="http://schemas.microsoft.com/office/powerpoint/2010/main" val="269412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0841C04-F96A-5799-ACEC-F8CD302EA764}"/>
              </a:ext>
            </a:extLst>
          </p:cNvPr>
          <p:cNvSpPr/>
          <p:nvPr/>
        </p:nvSpPr>
        <p:spPr>
          <a:xfrm rot="-5220000">
            <a:off x="3118153" y="-3059528"/>
            <a:ext cx="1791582" cy="8433916"/>
          </a:xfrm>
          <a:custGeom>
            <a:avLst/>
            <a:gdLst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51791 w 1417982"/>
              <a:gd name="connsiteY18" fmla="*/ 3193774 h 4518991"/>
              <a:gd name="connsiteX19" fmla="*/ 265043 w 1417982"/>
              <a:gd name="connsiteY19" fmla="*/ 3339547 h 4518991"/>
              <a:gd name="connsiteX20" fmla="*/ 278295 w 1417982"/>
              <a:gd name="connsiteY20" fmla="*/ 3538330 h 4518991"/>
              <a:gd name="connsiteX21" fmla="*/ 331304 w 1417982"/>
              <a:gd name="connsiteY21" fmla="*/ 3697356 h 4518991"/>
              <a:gd name="connsiteX22" fmla="*/ 331304 w 1417982"/>
              <a:gd name="connsiteY22" fmla="*/ 3829878 h 4518991"/>
              <a:gd name="connsiteX23" fmla="*/ 278295 w 1417982"/>
              <a:gd name="connsiteY23" fmla="*/ 3988904 h 4518991"/>
              <a:gd name="connsiteX24" fmla="*/ 278295 w 1417982"/>
              <a:gd name="connsiteY24" fmla="*/ 4147930 h 4518991"/>
              <a:gd name="connsiteX25" fmla="*/ 291548 w 1417982"/>
              <a:gd name="connsiteY25" fmla="*/ 4373217 h 4518991"/>
              <a:gd name="connsiteX26" fmla="*/ 331304 w 1417982"/>
              <a:gd name="connsiteY26" fmla="*/ 4426226 h 4518991"/>
              <a:gd name="connsiteX27" fmla="*/ 424069 w 1417982"/>
              <a:gd name="connsiteY27" fmla="*/ 4452730 h 4518991"/>
              <a:gd name="connsiteX28" fmla="*/ 834887 w 1417982"/>
              <a:gd name="connsiteY28" fmla="*/ 4492487 h 4518991"/>
              <a:gd name="connsiteX29" fmla="*/ 1086678 w 1417982"/>
              <a:gd name="connsiteY29" fmla="*/ 4479234 h 4518991"/>
              <a:gd name="connsiteX30" fmla="*/ 1325217 w 1417982"/>
              <a:gd name="connsiteY30" fmla="*/ 4505739 h 4518991"/>
              <a:gd name="connsiteX31" fmla="*/ 1364974 w 1417982"/>
              <a:gd name="connsiteY31" fmla="*/ 4518991 h 4518991"/>
              <a:gd name="connsiteX32" fmla="*/ 1417982 w 1417982"/>
              <a:gd name="connsiteY32" fmla="*/ 4161182 h 4518991"/>
              <a:gd name="connsiteX33" fmla="*/ 1378226 w 1417982"/>
              <a:gd name="connsiteY33" fmla="*/ 4055165 h 4518991"/>
              <a:gd name="connsiteX34" fmla="*/ 1417982 w 1417982"/>
              <a:gd name="connsiteY34" fmla="*/ 3962400 h 4518991"/>
              <a:gd name="connsiteX35" fmla="*/ 1338469 w 1417982"/>
              <a:gd name="connsiteY35" fmla="*/ 3843130 h 4518991"/>
              <a:gd name="connsiteX36" fmla="*/ 1311965 w 1417982"/>
              <a:gd name="connsiteY36" fmla="*/ 3617843 h 4518991"/>
              <a:gd name="connsiteX37" fmla="*/ 1325217 w 1417982"/>
              <a:gd name="connsiteY37" fmla="*/ 3511826 h 4518991"/>
              <a:gd name="connsiteX38" fmla="*/ 1325217 w 1417982"/>
              <a:gd name="connsiteY38" fmla="*/ 3286539 h 4518991"/>
              <a:gd name="connsiteX39" fmla="*/ 1325217 w 1417982"/>
              <a:gd name="connsiteY39" fmla="*/ 3048000 h 4518991"/>
              <a:gd name="connsiteX40" fmla="*/ 1166191 w 1417982"/>
              <a:gd name="connsiteY40" fmla="*/ 2769704 h 4518991"/>
              <a:gd name="connsiteX41" fmla="*/ 1311965 w 1417982"/>
              <a:gd name="connsiteY41" fmla="*/ 2517913 h 4518991"/>
              <a:gd name="connsiteX42" fmla="*/ 1258956 w 1417982"/>
              <a:gd name="connsiteY42" fmla="*/ 2305878 h 4518991"/>
              <a:gd name="connsiteX43" fmla="*/ 1245704 w 1417982"/>
              <a:gd name="connsiteY43" fmla="*/ 2146852 h 4518991"/>
              <a:gd name="connsiteX44" fmla="*/ 1272209 w 1417982"/>
              <a:gd name="connsiteY44" fmla="*/ 2040834 h 4518991"/>
              <a:gd name="connsiteX45" fmla="*/ 1258956 w 1417982"/>
              <a:gd name="connsiteY45" fmla="*/ 1881808 h 4518991"/>
              <a:gd name="connsiteX46" fmla="*/ 1205948 w 1417982"/>
              <a:gd name="connsiteY46" fmla="*/ 1722782 h 4518991"/>
              <a:gd name="connsiteX47" fmla="*/ 1205948 w 1417982"/>
              <a:gd name="connsiteY47" fmla="*/ 1457739 h 4518991"/>
              <a:gd name="connsiteX48" fmla="*/ 1179443 w 1417982"/>
              <a:gd name="connsiteY48" fmla="*/ 1258956 h 4518991"/>
              <a:gd name="connsiteX49" fmla="*/ 1152939 w 1417982"/>
              <a:gd name="connsiteY49" fmla="*/ 1086678 h 4518991"/>
              <a:gd name="connsiteX50" fmla="*/ 1166191 w 1417982"/>
              <a:gd name="connsiteY50" fmla="*/ 848139 h 4518991"/>
              <a:gd name="connsiteX51" fmla="*/ 1152939 w 1417982"/>
              <a:gd name="connsiteY51" fmla="*/ 675860 h 4518991"/>
              <a:gd name="connsiteX52" fmla="*/ 1113182 w 1417982"/>
              <a:gd name="connsiteY52" fmla="*/ 437321 h 4518991"/>
              <a:gd name="connsiteX53" fmla="*/ 1099930 w 1417982"/>
              <a:gd name="connsiteY53" fmla="*/ 291547 h 4518991"/>
              <a:gd name="connsiteX54" fmla="*/ 1152939 w 1417982"/>
              <a:gd name="connsiteY54" fmla="*/ 92765 h 4518991"/>
              <a:gd name="connsiteX55" fmla="*/ 1139687 w 1417982"/>
              <a:gd name="connsiteY55" fmla="*/ 0 h 4518991"/>
              <a:gd name="connsiteX56" fmla="*/ 848139 w 1417982"/>
              <a:gd name="connsiteY56" fmla="*/ 53008 h 4518991"/>
              <a:gd name="connsiteX57" fmla="*/ 278295 w 1417982"/>
              <a:gd name="connsiteY57" fmla="*/ 39756 h 4518991"/>
              <a:gd name="connsiteX58" fmla="*/ 53009 w 1417982"/>
              <a:gd name="connsiteY58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62271 w 1417982"/>
              <a:gd name="connsiteY18" fmla="*/ 3034266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309100 w 1417982"/>
              <a:gd name="connsiteY18" fmla="*/ 3039645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227585 w 1417982"/>
              <a:gd name="connsiteY43" fmla="*/ 2656553 h 4518991"/>
              <a:gd name="connsiteX44" fmla="*/ 1311965 w 1417982"/>
              <a:gd name="connsiteY44" fmla="*/ 2517913 h 4518991"/>
              <a:gd name="connsiteX45" fmla="*/ 1258956 w 1417982"/>
              <a:gd name="connsiteY45" fmla="*/ 2305878 h 4518991"/>
              <a:gd name="connsiteX46" fmla="*/ 1245704 w 1417982"/>
              <a:gd name="connsiteY46" fmla="*/ 2146852 h 4518991"/>
              <a:gd name="connsiteX47" fmla="*/ 1272209 w 1417982"/>
              <a:gd name="connsiteY47" fmla="*/ 2040834 h 4518991"/>
              <a:gd name="connsiteX48" fmla="*/ 1258956 w 1417982"/>
              <a:gd name="connsiteY48" fmla="*/ 1881808 h 4518991"/>
              <a:gd name="connsiteX49" fmla="*/ 1205948 w 1417982"/>
              <a:gd name="connsiteY49" fmla="*/ 1722782 h 4518991"/>
              <a:gd name="connsiteX50" fmla="*/ 1205948 w 1417982"/>
              <a:gd name="connsiteY50" fmla="*/ 1457739 h 4518991"/>
              <a:gd name="connsiteX51" fmla="*/ 1179443 w 1417982"/>
              <a:gd name="connsiteY51" fmla="*/ 1258956 h 4518991"/>
              <a:gd name="connsiteX52" fmla="*/ 1152939 w 1417982"/>
              <a:gd name="connsiteY52" fmla="*/ 1086678 h 4518991"/>
              <a:gd name="connsiteX53" fmla="*/ 1166191 w 1417982"/>
              <a:gd name="connsiteY53" fmla="*/ 848139 h 4518991"/>
              <a:gd name="connsiteX54" fmla="*/ 1152939 w 1417982"/>
              <a:gd name="connsiteY54" fmla="*/ 675860 h 4518991"/>
              <a:gd name="connsiteX55" fmla="*/ 1113182 w 1417982"/>
              <a:gd name="connsiteY55" fmla="*/ 437321 h 4518991"/>
              <a:gd name="connsiteX56" fmla="*/ 1099930 w 1417982"/>
              <a:gd name="connsiteY56" fmla="*/ 291547 h 4518991"/>
              <a:gd name="connsiteX57" fmla="*/ 1152939 w 1417982"/>
              <a:gd name="connsiteY57" fmla="*/ 92765 h 4518991"/>
              <a:gd name="connsiteX58" fmla="*/ 1139687 w 1417982"/>
              <a:gd name="connsiteY58" fmla="*/ 0 h 4518991"/>
              <a:gd name="connsiteX59" fmla="*/ 848139 w 1417982"/>
              <a:gd name="connsiteY59" fmla="*/ 53008 h 4518991"/>
              <a:gd name="connsiteX60" fmla="*/ 278295 w 1417982"/>
              <a:gd name="connsiteY60" fmla="*/ 39756 h 4518991"/>
              <a:gd name="connsiteX61" fmla="*/ 53009 w 1417982"/>
              <a:gd name="connsiteY61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06398 w 1417982"/>
              <a:gd name="connsiteY43" fmla="*/ 27570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417982" h="4518991">
                <a:moveTo>
                  <a:pt x="53009" y="106017"/>
                </a:moveTo>
                <a:lnTo>
                  <a:pt x="0" y="357808"/>
                </a:lnTo>
                <a:lnTo>
                  <a:pt x="159026" y="516834"/>
                </a:lnTo>
                <a:lnTo>
                  <a:pt x="66261" y="583095"/>
                </a:lnTo>
                <a:lnTo>
                  <a:pt x="79513" y="622852"/>
                </a:lnTo>
                <a:lnTo>
                  <a:pt x="185530" y="728869"/>
                </a:lnTo>
                <a:lnTo>
                  <a:pt x="212035" y="861391"/>
                </a:lnTo>
                <a:lnTo>
                  <a:pt x="159026" y="1020417"/>
                </a:lnTo>
                <a:lnTo>
                  <a:pt x="225287" y="1139687"/>
                </a:lnTo>
                <a:lnTo>
                  <a:pt x="238539" y="1338469"/>
                </a:lnTo>
                <a:cubicBezTo>
                  <a:pt x="210783" y="1465274"/>
                  <a:pt x="220870" y="1568174"/>
                  <a:pt x="212035" y="1683026"/>
                </a:cubicBezTo>
                <a:lnTo>
                  <a:pt x="212035" y="1828800"/>
                </a:lnTo>
                <a:lnTo>
                  <a:pt x="278295" y="1987826"/>
                </a:lnTo>
                <a:lnTo>
                  <a:pt x="278295" y="2120347"/>
                </a:lnTo>
                <a:lnTo>
                  <a:pt x="251791" y="2252869"/>
                </a:lnTo>
                <a:lnTo>
                  <a:pt x="251791" y="2398643"/>
                </a:lnTo>
                <a:lnTo>
                  <a:pt x="251791" y="2597426"/>
                </a:lnTo>
                <a:lnTo>
                  <a:pt x="279299" y="2759946"/>
                </a:lnTo>
                <a:cubicBezTo>
                  <a:pt x="245067" y="2801033"/>
                  <a:pt x="287465" y="2863634"/>
                  <a:pt x="291548" y="2915478"/>
                </a:cubicBezTo>
                <a:lnTo>
                  <a:pt x="309100" y="3039645"/>
                </a:lnTo>
                <a:cubicBezTo>
                  <a:pt x="264454" y="3085642"/>
                  <a:pt x="270894" y="3142398"/>
                  <a:pt x="251791" y="3193774"/>
                </a:cubicBezTo>
                <a:cubicBezTo>
                  <a:pt x="294522" y="3231607"/>
                  <a:pt x="260626" y="3290956"/>
                  <a:pt x="265043" y="3339547"/>
                </a:cubicBezTo>
                <a:cubicBezTo>
                  <a:pt x="231145" y="3400429"/>
                  <a:pt x="273878" y="3472069"/>
                  <a:pt x="278295" y="3538330"/>
                </a:cubicBezTo>
                <a:cubicBezTo>
                  <a:pt x="253394" y="3596717"/>
                  <a:pt x="360464" y="3649726"/>
                  <a:pt x="331304" y="3697356"/>
                </a:cubicBezTo>
                <a:cubicBezTo>
                  <a:pt x="314276" y="3730772"/>
                  <a:pt x="331304" y="3785704"/>
                  <a:pt x="331304" y="3829878"/>
                </a:cubicBezTo>
                <a:lnTo>
                  <a:pt x="278295" y="3988904"/>
                </a:lnTo>
                <a:lnTo>
                  <a:pt x="278295" y="4147930"/>
                </a:lnTo>
                <a:lnTo>
                  <a:pt x="291548" y="4373217"/>
                </a:lnTo>
                <a:lnTo>
                  <a:pt x="331304" y="4426226"/>
                </a:lnTo>
                <a:lnTo>
                  <a:pt x="424069" y="4452730"/>
                </a:lnTo>
                <a:lnTo>
                  <a:pt x="834887" y="4492487"/>
                </a:lnTo>
                <a:lnTo>
                  <a:pt x="1086678" y="4479234"/>
                </a:lnTo>
                <a:lnTo>
                  <a:pt x="1325217" y="4505739"/>
                </a:lnTo>
                <a:lnTo>
                  <a:pt x="1364974" y="4518991"/>
                </a:lnTo>
                <a:lnTo>
                  <a:pt x="1417982" y="4161182"/>
                </a:lnTo>
                <a:lnTo>
                  <a:pt x="1378226" y="4055165"/>
                </a:lnTo>
                <a:lnTo>
                  <a:pt x="1417982" y="3962400"/>
                </a:lnTo>
                <a:lnTo>
                  <a:pt x="1338469" y="3843130"/>
                </a:lnTo>
                <a:lnTo>
                  <a:pt x="1311965" y="3617843"/>
                </a:lnTo>
                <a:lnTo>
                  <a:pt x="1325217" y="3511826"/>
                </a:lnTo>
                <a:lnTo>
                  <a:pt x="1325217" y="3286539"/>
                </a:lnTo>
                <a:cubicBezTo>
                  <a:pt x="1325217" y="3207026"/>
                  <a:pt x="1278310" y="3123280"/>
                  <a:pt x="1325217" y="3048000"/>
                </a:cubicBezTo>
                <a:cubicBezTo>
                  <a:pt x="1322828" y="2982428"/>
                  <a:pt x="1250077" y="2933791"/>
                  <a:pt x="1227585" y="2876686"/>
                </a:cubicBezTo>
                <a:cubicBezTo>
                  <a:pt x="1277482" y="2819858"/>
                  <a:pt x="1245783" y="2786689"/>
                  <a:pt x="1225318" y="2751028"/>
                </a:cubicBezTo>
                <a:cubicBezTo>
                  <a:pt x="1296041" y="2734478"/>
                  <a:pt x="1230772" y="2706223"/>
                  <a:pt x="1251237" y="2668506"/>
                </a:cubicBezTo>
                <a:cubicBezTo>
                  <a:pt x="1279364" y="2622293"/>
                  <a:pt x="1283641" y="2604716"/>
                  <a:pt x="1288314" y="2511937"/>
                </a:cubicBezTo>
                <a:cubicBezTo>
                  <a:pt x="1243839" y="2441259"/>
                  <a:pt x="1276626" y="2376556"/>
                  <a:pt x="1258956" y="2305878"/>
                </a:cubicBezTo>
                <a:lnTo>
                  <a:pt x="1245704" y="2146852"/>
                </a:lnTo>
                <a:lnTo>
                  <a:pt x="1272209" y="2040834"/>
                </a:lnTo>
                <a:lnTo>
                  <a:pt x="1258956" y="1881808"/>
                </a:lnTo>
                <a:lnTo>
                  <a:pt x="1205948" y="1722782"/>
                </a:lnTo>
                <a:lnTo>
                  <a:pt x="1205948" y="1457739"/>
                </a:lnTo>
                <a:lnTo>
                  <a:pt x="1179443" y="1258956"/>
                </a:lnTo>
                <a:lnTo>
                  <a:pt x="1152939" y="1086678"/>
                </a:lnTo>
                <a:lnTo>
                  <a:pt x="1166191" y="848139"/>
                </a:lnTo>
                <a:lnTo>
                  <a:pt x="1152939" y="675860"/>
                </a:lnTo>
                <a:lnTo>
                  <a:pt x="1113182" y="437321"/>
                </a:lnTo>
                <a:lnTo>
                  <a:pt x="1099930" y="291547"/>
                </a:lnTo>
                <a:lnTo>
                  <a:pt x="1152939" y="92765"/>
                </a:lnTo>
                <a:lnTo>
                  <a:pt x="1139687" y="0"/>
                </a:lnTo>
                <a:lnTo>
                  <a:pt x="848139" y="53008"/>
                </a:lnTo>
                <a:lnTo>
                  <a:pt x="278295" y="39756"/>
                </a:lnTo>
                <a:lnTo>
                  <a:pt x="53009" y="106017"/>
                </a:lnTo>
                <a:close/>
              </a:path>
            </a:pathLst>
          </a:custGeom>
          <a:solidFill>
            <a:srgbClr val="FF3399"/>
          </a:solidFill>
          <a:ln w="28575"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E011F89-D92E-D6BF-6464-3AEC8A433405}"/>
              </a:ext>
            </a:extLst>
          </p:cNvPr>
          <p:cNvGrpSpPr/>
          <p:nvPr/>
        </p:nvGrpSpPr>
        <p:grpSpPr>
          <a:xfrm rot="-5220000">
            <a:off x="7460761" y="477899"/>
            <a:ext cx="1932746" cy="1117099"/>
            <a:chOff x="1657932" y="4247536"/>
            <a:chExt cx="1561987" cy="63418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2625698-5365-A5D9-6057-6814FD8FA04A}"/>
                </a:ext>
              </a:extLst>
            </p:cNvPr>
            <p:cNvSpPr/>
            <p:nvPr/>
          </p:nvSpPr>
          <p:spPr>
            <a:xfrm>
              <a:off x="2236623" y="4486415"/>
              <a:ext cx="983296" cy="385204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  <a:gd name="connsiteX0" fmla="*/ 162232 w 1212717"/>
                <a:gd name="connsiteY0" fmla="*/ 0 h 689564"/>
                <a:gd name="connsiteX1" fmla="*/ 88490 w 1212717"/>
                <a:gd name="connsiteY1" fmla="*/ 147484 h 689564"/>
                <a:gd name="connsiteX2" fmla="*/ 88490 w 1212717"/>
                <a:gd name="connsiteY2" fmla="*/ 147484 h 689564"/>
                <a:gd name="connsiteX3" fmla="*/ 44245 w 1212717"/>
                <a:gd name="connsiteY3" fmla="*/ 353962 h 689564"/>
                <a:gd name="connsiteX4" fmla="*/ 0 w 1212717"/>
                <a:gd name="connsiteY4" fmla="*/ 575187 h 689564"/>
                <a:gd name="connsiteX5" fmla="*/ 973393 w 1212717"/>
                <a:gd name="connsiteY5" fmla="*/ 619433 h 689564"/>
                <a:gd name="connsiteX6" fmla="*/ 1212717 w 1212717"/>
                <a:gd name="connsiteY6" fmla="*/ 689564 h 689564"/>
                <a:gd name="connsiteX7" fmla="*/ 1165122 w 1212717"/>
                <a:gd name="connsiteY7" fmla="*/ 575187 h 689564"/>
                <a:gd name="connsiteX8" fmla="*/ 1165122 w 1212717"/>
                <a:gd name="connsiteY8" fmla="*/ 412955 h 689564"/>
                <a:gd name="connsiteX9" fmla="*/ 1165122 w 1212717"/>
                <a:gd name="connsiteY9" fmla="*/ 221226 h 689564"/>
                <a:gd name="connsiteX10" fmla="*/ 1194619 w 1212717"/>
                <a:gd name="connsiteY10" fmla="*/ 147484 h 689564"/>
                <a:gd name="connsiteX11" fmla="*/ 1047135 w 1212717"/>
                <a:gd name="connsiteY11" fmla="*/ 117987 h 689564"/>
                <a:gd name="connsiteX12" fmla="*/ 796412 w 1212717"/>
                <a:gd name="connsiteY12" fmla="*/ 73742 h 689564"/>
                <a:gd name="connsiteX13" fmla="*/ 457200 w 1212717"/>
                <a:gd name="connsiteY13" fmla="*/ 88491 h 689564"/>
                <a:gd name="connsiteX14" fmla="*/ 191729 w 1212717"/>
                <a:gd name="connsiteY14" fmla="*/ 44245 h 689564"/>
                <a:gd name="connsiteX15" fmla="*/ 162232 w 1212717"/>
                <a:gd name="connsiteY15" fmla="*/ 0 h 689564"/>
                <a:gd name="connsiteX0" fmla="*/ 162232 w 1207396"/>
                <a:gd name="connsiteY0" fmla="*/ 0 h 619844"/>
                <a:gd name="connsiteX1" fmla="*/ 88490 w 1207396"/>
                <a:gd name="connsiteY1" fmla="*/ 147484 h 619844"/>
                <a:gd name="connsiteX2" fmla="*/ 88490 w 1207396"/>
                <a:gd name="connsiteY2" fmla="*/ 147484 h 619844"/>
                <a:gd name="connsiteX3" fmla="*/ 44245 w 1207396"/>
                <a:gd name="connsiteY3" fmla="*/ 353962 h 619844"/>
                <a:gd name="connsiteX4" fmla="*/ 0 w 1207396"/>
                <a:gd name="connsiteY4" fmla="*/ 575187 h 619844"/>
                <a:gd name="connsiteX5" fmla="*/ 973393 w 1207396"/>
                <a:gd name="connsiteY5" fmla="*/ 619433 h 619844"/>
                <a:gd name="connsiteX6" fmla="*/ 1207396 w 1207396"/>
                <a:gd name="connsiteY6" fmla="*/ 548031 h 619844"/>
                <a:gd name="connsiteX7" fmla="*/ 1165122 w 1207396"/>
                <a:gd name="connsiteY7" fmla="*/ 575187 h 619844"/>
                <a:gd name="connsiteX8" fmla="*/ 1165122 w 1207396"/>
                <a:gd name="connsiteY8" fmla="*/ 412955 h 619844"/>
                <a:gd name="connsiteX9" fmla="*/ 1165122 w 1207396"/>
                <a:gd name="connsiteY9" fmla="*/ 221226 h 619844"/>
                <a:gd name="connsiteX10" fmla="*/ 1194619 w 1207396"/>
                <a:gd name="connsiteY10" fmla="*/ 147484 h 619844"/>
                <a:gd name="connsiteX11" fmla="*/ 1047135 w 1207396"/>
                <a:gd name="connsiteY11" fmla="*/ 117987 h 619844"/>
                <a:gd name="connsiteX12" fmla="*/ 796412 w 1207396"/>
                <a:gd name="connsiteY12" fmla="*/ 73742 h 619844"/>
                <a:gd name="connsiteX13" fmla="*/ 457200 w 1207396"/>
                <a:gd name="connsiteY13" fmla="*/ 88491 h 619844"/>
                <a:gd name="connsiteX14" fmla="*/ 191729 w 1207396"/>
                <a:gd name="connsiteY14" fmla="*/ 44245 h 619844"/>
                <a:gd name="connsiteX15" fmla="*/ 162232 w 1207396"/>
                <a:gd name="connsiteY15" fmla="*/ 0 h 61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07396" h="619844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cubicBezTo>
                    <a:pt x="324464" y="589936"/>
                    <a:pt x="772160" y="623959"/>
                    <a:pt x="973393" y="619433"/>
                  </a:cubicBezTo>
                  <a:cubicBezTo>
                    <a:pt x="1174626" y="614907"/>
                    <a:pt x="1127621" y="524654"/>
                    <a:pt x="1207396" y="548031"/>
                  </a:cubicBez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EFB6FA0-438A-FBCA-D066-AB89BE6E9F7B}"/>
                </a:ext>
              </a:extLst>
            </p:cNvPr>
            <p:cNvSpPr/>
            <p:nvPr/>
          </p:nvSpPr>
          <p:spPr>
            <a:xfrm>
              <a:off x="1657932" y="4247536"/>
              <a:ext cx="1297858" cy="634181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97858" h="634181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lnTo>
                    <a:pt x="973393" y="619433"/>
                  </a:lnTo>
                  <a:lnTo>
                    <a:pt x="1297858" y="634181"/>
                  </a:ln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chemeClr val="bg1">
                    <a:lumMod val="50000"/>
                  </a:schemeClr>
                </a:gs>
                <a:gs pos="25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77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41D920-9B6F-A9FB-DDAC-40A26D387CF0}"/>
              </a:ext>
            </a:extLst>
          </p:cNvPr>
          <p:cNvGrpSpPr/>
          <p:nvPr/>
        </p:nvGrpSpPr>
        <p:grpSpPr>
          <a:xfrm>
            <a:off x="9129928" y="6137173"/>
            <a:ext cx="3062072" cy="548112"/>
            <a:chOff x="8151095" y="218152"/>
            <a:chExt cx="3845427" cy="68672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9B74477-E428-A43A-C5C7-933BDA7F3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51095" y="218152"/>
              <a:ext cx="3810478" cy="686723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7363DD9-A33F-673C-A914-03AAB08FEF08}"/>
                </a:ext>
              </a:extLst>
            </p:cNvPr>
            <p:cNvSpPr/>
            <p:nvPr/>
          </p:nvSpPr>
          <p:spPr>
            <a:xfrm>
              <a:off x="11942522" y="733425"/>
              <a:ext cx="54000" cy="171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DE69F87-A17B-7834-6263-932EFF584DDA}"/>
              </a:ext>
            </a:extLst>
          </p:cNvPr>
          <p:cNvSpPr txBox="1"/>
          <p:nvPr/>
        </p:nvSpPr>
        <p:spPr>
          <a:xfrm>
            <a:off x="214722" y="689459"/>
            <a:ext cx="10403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rPr>
              <a:t>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1CBB9B-4582-4429-DBAC-730CDB3A3875}"/>
              </a:ext>
            </a:extLst>
          </p:cNvPr>
          <p:cNvSpPr txBox="1"/>
          <p:nvPr/>
        </p:nvSpPr>
        <p:spPr>
          <a:xfrm rot="60000">
            <a:off x="1136466" y="792437"/>
            <a:ext cx="668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rPr>
              <a:t>Default Value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E8BF2A6-D1C5-4DEF-F9AE-8EE77E99E2C2}"/>
              </a:ext>
            </a:extLst>
          </p:cNvPr>
          <p:cNvSpPr/>
          <p:nvPr/>
        </p:nvSpPr>
        <p:spPr>
          <a:xfrm rot="-5220000">
            <a:off x="3118153" y="-974217"/>
            <a:ext cx="1791582" cy="8433916"/>
          </a:xfrm>
          <a:custGeom>
            <a:avLst/>
            <a:gdLst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51791 w 1417982"/>
              <a:gd name="connsiteY18" fmla="*/ 3193774 h 4518991"/>
              <a:gd name="connsiteX19" fmla="*/ 265043 w 1417982"/>
              <a:gd name="connsiteY19" fmla="*/ 3339547 h 4518991"/>
              <a:gd name="connsiteX20" fmla="*/ 278295 w 1417982"/>
              <a:gd name="connsiteY20" fmla="*/ 3538330 h 4518991"/>
              <a:gd name="connsiteX21" fmla="*/ 331304 w 1417982"/>
              <a:gd name="connsiteY21" fmla="*/ 3697356 h 4518991"/>
              <a:gd name="connsiteX22" fmla="*/ 331304 w 1417982"/>
              <a:gd name="connsiteY22" fmla="*/ 3829878 h 4518991"/>
              <a:gd name="connsiteX23" fmla="*/ 278295 w 1417982"/>
              <a:gd name="connsiteY23" fmla="*/ 3988904 h 4518991"/>
              <a:gd name="connsiteX24" fmla="*/ 278295 w 1417982"/>
              <a:gd name="connsiteY24" fmla="*/ 4147930 h 4518991"/>
              <a:gd name="connsiteX25" fmla="*/ 291548 w 1417982"/>
              <a:gd name="connsiteY25" fmla="*/ 4373217 h 4518991"/>
              <a:gd name="connsiteX26" fmla="*/ 331304 w 1417982"/>
              <a:gd name="connsiteY26" fmla="*/ 4426226 h 4518991"/>
              <a:gd name="connsiteX27" fmla="*/ 424069 w 1417982"/>
              <a:gd name="connsiteY27" fmla="*/ 4452730 h 4518991"/>
              <a:gd name="connsiteX28" fmla="*/ 834887 w 1417982"/>
              <a:gd name="connsiteY28" fmla="*/ 4492487 h 4518991"/>
              <a:gd name="connsiteX29" fmla="*/ 1086678 w 1417982"/>
              <a:gd name="connsiteY29" fmla="*/ 4479234 h 4518991"/>
              <a:gd name="connsiteX30" fmla="*/ 1325217 w 1417982"/>
              <a:gd name="connsiteY30" fmla="*/ 4505739 h 4518991"/>
              <a:gd name="connsiteX31" fmla="*/ 1364974 w 1417982"/>
              <a:gd name="connsiteY31" fmla="*/ 4518991 h 4518991"/>
              <a:gd name="connsiteX32" fmla="*/ 1417982 w 1417982"/>
              <a:gd name="connsiteY32" fmla="*/ 4161182 h 4518991"/>
              <a:gd name="connsiteX33" fmla="*/ 1378226 w 1417982"/>
              <a:gd name="connsiteY33" fmla="*/ 4055165 h 4518991"/>
              <a:gd name="connsiteX34" fmla="*/ 1417982 w 1417982"/>
              <a:gd name="connsiteY34" fmla="*/ 3962400 h 4518991"/>
              <a:gd name="connsiteX35" fmla="*/ 1338469 w 1417982"/>
              <a:gd name="connsiteY35" fmla="*/ 3843130 h 4518991"/>
              <a:gd name="connsiteX36" fmla="*/ 1311965 w 1417982"/>
              <a:gd name="connsiteY36" fmla="*/ 3617843 h 4518991"/>
              <a:gd name="connsiteX37" fmla="*/ 1325217 w 1417982"/>
              <a:gd name="connsiteY37" fmla="*/ 3511826 h 4518991"/>
              <a:gd name="connsiteX38" fmla="*/ 1325217 w 1417982"/>
              <a:gd name="connsiteY38" fmla="*/ 3286539 h 4518991"/>
              <a:gd name="connsiteX39" fmla="*/ 1325217 w 1417982"/>
              <a:gd name="connsiteY39" fmla="*/ 3048000 h 4518991"/>
              <a:gd name="connsiteX40" fmla="*/ 1166191 w 1417982"/>
              <a:gd name="connsiteY40" fmla="*/ 2769704 h 4518991"/>
              <a:gd name="connsiteX41" fmla="*/ 1311965 w 1417982"/>
              <a:gd name="connsiteY41" fmla="*/ 2517913 h 4518991"/>
              <a:gd name="connsiteX42" fmla="*/ 1258956 w 1417982"/>
              <a:gd name="connsiteY42" fmla="*/ 2305878 h 4518991"/>
              <a:gd name="connsiteX43" fmla="*/ 1245704 w 1417982"/>
              <a:gd name="connsiteY43" fmla="*/ 2146852 h 4518991"/>
              <a:gd name="connsiteX44" fmla="*/ 1272209 w 1417982"/>
              <a:gd name="connsiteY44" fmla="*/ 2040834 h 4518991"/>
              <a:gd name="connsiteX45" fmla="*/ 1258956 w 1417982"/>
              <a:gd name="connsiteY45" fmla="*/ 1881808 h 4518991"/>
              <a:gd name="connsiteX46" fmla="*/ 1205948 w 1417982"/>
              <a:gd name="connsiteY46" fmla="*/ 1722782 h 4518991"/>
              <a:gd name="connsiteX47" fmla="*/ 1205948 w 1417982"/>
              <a:gd name="connsiteY47" fmla="*/ 1457739 h 4518991"/>
              <a:gd name="connsiteX48" fmla="*/ 1179443 w 1417982"/>
              <a:gd name="connsiteY48" fmla="*/ 1258956 h 4518991"/>
              <a:gd name="connsiteX49" fmla="*/ 1152939 w 1417982"/>
              <a:gd name="connsiteY49" fmla="*/ 1086678 h 4518991"/>
              <a:gd name="connsiteX50" fmla="*/ 1166191 w 1417982"/>
              <a:gd name="connsiteY50" fmla="*/ 848139 h 4518991"/>
              <a:gd name="connsiteX51" fmla="*/ 1152939 w 1417982"/>
              <a:gd name="connsiteY51" fmla="*/ 675860 h 4518991"/>
              <a:gd name="connsiteX52" fmla="*/ 1113182 w 1417982"/>
              <a:gd name="connsiteY52" fmla="*/ 437321 h 4518991"/>
              <a:gd name="connsiteX53" fmla="*/ 1099930 w 1417982"/>
              <a:gd name="connsiteY53" fmla="*/ 291547 h 4518991"/>
              <a:gd name="connsiteX54" fmla="*/ 1152939 w 1417982"/>
              <a:gd name="connsiteY54" fmla="*/ 92765 h 4518991"/>
              <a:gd name="connsiteX55" fmla="*/ 1139687 w 1417982"/>
              <a:gd name="connsiteY55" fmla="*/ 0 h 4518991"/>
              <a:gd name="connsiteX56" fmla="*/ 848139 w 1417982"/>
              <a:gd name="connsiteY56" fmla="*/ 53008 h 4518991"/>
              <a:gd name="connsiteX57" fmla="*/ 278295 w 1417982"/>
              <a:gd name="connsiteY57" fmla="*/ 39756 h 4518991"/>
              <a:gd name="connsiteX58" fmla="*/ 53009 w 1417982"/>
              <a:gd name="connsiteY58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62271 w 1417982"/>
              <a:gd name="connsiteY18" fmla="*/ 3034266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309100 w 1417982"/>
              <a:gd name="connsiteY18" fmla="*/ 3039645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227585 w 1417982"/>
              <a:gd name="connsiteY43" fmla="*/ 2656553 h 4518991"/>
              <a:gd name="connsiteX44" fmla="*/ 1311965 w 1417982"/>
              <a:gd name="connsiteY44" fmla="*/ 2517913 h 4518991"/>
              <a:gd name="connsiteX45" fmla="*/ 1258956 w 1417982"/>
              <a:gd name="connsiteY45" fmla="*/ 2305878 h 4518991"/>
              <a:gd name="connsiteX46" fmla="*/ 1245704 w 1417982"/>
              <a:gd name="connsiteY46" fmla="*/ 2146852 h 4518991"/>
              <a:gd name="connsiteX47" fmla="*/ 1272209 w 1417982"/>
              <a:gd name="connsiteY47" fmla="*/ 2040834 h 4518991"/>
              <a:gd name="connsiteX48" fmla="*/ 1258956 w 1417982"/>
              <a:gd name="connsiteY48" fmla="*/ 1881808 h 4518991"/>
              <a:gd name="connsiteX49" fmla="*/ 1205948 w 1417982"/>
              <a:gd name="connsiteY49" fmla="*/ 1722782 h 4518991"/>
              <a:gd name="connsiteX50" fmla="*/ 1205948 w 1417982"/>
              <a:gd name="connsiteY50" fmla="*/ 1457739 h 4518991"/>
              <a:gd name="connsiteX51" fmla="*/ 1179443 w 1417982"/>
              <a:gd name="connsiteY51" fmla="*/ 1258956 h 4518991"/>
              <a:gd name="connsiteX52" fmla="*/ 1152939 w 1417982"/>
              <a:gd name="connsiteY52" fmla="*/ 1086678 h 4518991"/>
              <a:gd name="connsiteX53" fmla="*/ 1166191 w 1417982"/>
              <a:gd name="connsiteY53" fmla="*/ 848139 h 4518991"/>
              <a:gd name="connsiteX54" fmla="*/ 1152939 w 1417982"/>
              <a:gd name="connsiteY54" fmla="*/ 675860 h 4518991"/>
              <a:gd name="connsiteX55" fmla="*/ 1113182 w 1417982"/>
              <a:gd name="connsiteY55" fmla="*/ 437321 h 4518991"/>
              <a:gd name="connsiteX56" fmla="*/ 1099930 w 1417982"/>
              <a:gd name="connsiteY56" fmla="*/ 291547 h 4518991"/>
              <a:gd name="connsiteX57" fmla="*/ 1152939 w 1417982"/>
              <a:gd name="connsiteY57" fmla="*/ 92765 h 4518991"/>
              <a:gd name="connsiteX58" fmla="*/ 1139687 w 1417982"/>
              <a:gd name="connsiteY58" fmla="*/ 0 h 4518991"/>
              <a:gd name="connsiteX59" fmla="*/ 848139 w 1417982"/>
              <a:gd name="connsiteY59" fmla="*/ 53008 h 4518991"/>
              <a:gd name="connsiteX60" fmla="*/ 278295 w 1417982"/>
              <a:gd name="connsiteY60" fmla="*/ 39756 h 4518991"/>
              <a:gd name="connsiteX61" fmla="*/ 53009 w 1417982"/>
              <a:gd name="connsiteY61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06398 w 1417982"/>
              <a:gd name="connsiteY43" fmla="*/ 27570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417982" h="4518991">
                <a:moveTo>
                  <a:pt x="53009" y="106017"/>
                </a:moveTo>
                <a:lnTo>
                  <a:pt x="0" y="357808"/>
                </a:lnTo>
                <a:lnTo>
                  <a:pt x="159026" y="516834"/>
                </a:lnTo>
                <a:lnTo>
                  <a:pt x="66261" y="583095"/>
                </a:lnTo>
                <a:lnTo>
                  <a:pt x="79513" y="622852"/>
                </a:lnTo>
                <a:lnTo>
                  <a:pt x="185530" y="728869"/>
                </a:lnTo>
                <a:lnTo>
                  <a:pt x="212035" y="861391"/>
                </a:lnTo>
                <a:lnTo>
                  <a:pt x="159026" y="1020417"/>
                </a:lnTo>
                <a:lnTo>
                  <a:pt x="225287" y="1139687"/>
                </a:lnTo>
                <a:lnTo>
                  <a:pt x="238539" y="1338469"/>
                </a:lnTo>
                <a:cubicBezTo>
                  <a:pt x="210783" y="1465274"/>
                  <a:pt x="220870" y="1568174"/>
                  <a:pt x="212035" y="1683026"/>
                </a:cubicBezTo>
                <a:lnTo>
                  <a:pt x="212035" y="1828800"/>
                </a:lnTo>
                <a:lnTo>
                  <a:pt x="278295" y="1987826"/>
                </a:lnTo>
                <a:lnTo>
                  <a:pt x="278295" y="2120347"/>
                </a:lnTo>
                <a:lnTo>
                  <a:pt x="251791" y="2252869"/>
                </a:lnTo>
                <a:lnTo>
                  <a:pt x="251791" y="2398643"/>
                </a:lnTo>
                <a:lnTo>
                  <a:pt x="251791" y="2597426"/>
                </a:lnTo>
                <a:lnTo>
                  <a:pt x="279299" y="2759946"/>
                </a:lnTo>
                <a:cubicBezTo>
                  <a:pt x="245067" y="2801033"/>
                  <a:pt x="287465" y="2863634"/>
                  <a:pt x="291548" y="2915478"/>
                </a:cubicBezTo>
                <a:lnTo>
                  <a:pt x="309100" y="3039645"/>
                </a:lnTo>
                <a:cubicBezTo>
                  <a:pt x="264454" y="3085642"/>
                  <a:pt x="270894" y="3142398"/>
                  <a:pt x="251791" y="3193774"/>
                </a:cubicBezTo>
                <a:cubicBezTo>
                  <a:pt x="294522" y="3231607"/>
                  <a:pt x="260626" y="3290956"/>
                  <a:pt x="265043" y="3339547"/>
                </a:cubicBezTo>
                <a:cubicBezTo>
                  <a:pt x="231145" y="3400429"/>
                  <a:pt x="273878" y="3472069"/>
                  <a:pt x="278295" y="3538330"/>
                </a:cubicBezTo>
                <a:cubicBezTo>
                  <a:pt x="253394" y="3596717"/>
                  <a:pt x="360464" y="3649726"/>
                  <a:pt x="331304" y="3697356"/>
                </a:cubicBezTo>
                <a:cubicBezTo>
                  <a:pt x="314276" y="3730772"/>
                  <a:pt x="331304" y="3785704"/>
                  <a:pt x="331304" y="3829878"/>
                </a:cubicBezTo>
                <a:lnTo>
                  <a:pt x="278295" y="3988904"/>
                </a:lnTo>
                <a:lnTo>
                  <a:pt x="278295" y="4147930"/>
                </a:lnTo>
                <a:lnTo>
                  <a:pt x="291548" y="4373217"/>
                </a:lnTo>
                <a:lnTo>
                  <a:pt x="331304" y="4426226"/>
                </a:lnTo>
                <a:lnTo>
                  <a:pt x="424069" y="4452730"/>
                </a:lnTo>
                <a:lnTo>
                  <a:pt x="834887" y="4492487"/>
                </a:lnTo>
                <a:lnTo>
                  <a:pt x="1086678" y="4479234"/>
                </a:lnTo>
                <a:lnTo>
                  <a:pt x="1325217" y="4505739"/>
                </a:lnTo>
                <a:lnTo>
                  <a:pt x="1364974" y="4518991"/>
                </a:lnTo>
                <a:lnTo>
                  <a:pt x="1417982" y="4161182"/>
                </a:lnTo>
                <a:lnTo>
                  <a:pt x="1378226" y="4055165"/>
                </a:lnTo>
                <a:lnTo>
                  <a:pt x="1417982" y="3962400"/>
                </a:lnTo>
                <a:lnTo>
                  <a:pt x="1338469" y="3843130"/>
                </a:lnTo>
                <a:lnTo>
                  <a:pt x="1311965" y="3617843"/>
                </a:lnTo>
                <a:lnTo>
                  <a:pt x="1325217" y="3511826"/>
                </a:lnTo>
                <a:lnTo>
                  <a:pt x="1325217" y="3286539"/>
                </a:lnTo>
                <a:cubicBezTo>
                  <a:pt x="1325217" y="3207026"/>
                  <a:pt x="1278310" y="3123280"/>
                  <a:pt x="1325217" y="3048000"/>
                </a:cubicBezTo>
                <a:cubicBezTo>
                  <a:pt x="1322828" y="2982428"/>
                  <a:pt x="1250077" y="2933791"/>
                  <a:pt x="1227585" y="2876686"/>
                </a:cubicBezTo>
                <a:cubicBezTo>
                  <a:pt x="1277482" y="2819858"/>
                  <a:pt x="1245783" y="2786689"/>
                  <a:pt x="1225318" y="2751028"/>
                </a:cubicBezTo>
                <a:cubicBezTo>
                  <a:pt x="1296041" y="2734478"/>
                  <a:pt x="1230772" y="2706223"/>
                  <a:pt x="1251237" y="2668506"/>
                </a:cubicBezTo>
                <a:cubicBezTo>
                  <a:pt x="1279364" y="2622293"/>
                  <a:pt x="1283641" y="2604716"/>
                  <a:pt x="1288314" y="2511937"/>
                </a:cubicBezTo>
                <a:cubicBezTo>
                  <a:pt x="1243839" y="2441259"/>
                  <a:pt x="1276626" y="2376556"/>
                  <a:pt x="1258956" y="2305878"/>
                </a:cubicBezTo>
                <a:lnTo>
                  <a:pt x="1245704" y="2146852"/>
                </a:lnTo>
                <a:lnTo>
                  <a:pt x="1272209" y="2040834"/>
                </a:lnTo>
                <a:lnTo>
                  <a:pt x="1258956" y="1881808"/>
                </a:lnTo>
                <a:lnTo>
                  <a:pt x="1205948" y="1722782"/>
                </a:lnTo>
                <a:lnTo>
                  <a:pt x="1205948" y="1457739"/>
                </a:lnTo>
                <a:lnTo>
                  <a:pt x="1179443" y="1258956"/>
                </a:lnTo>
                <a:lnTo>
                  <a:pt x="1152939" y="1086678"/>
                </a:lnTo>
                <a:lnTo>
                  <a:pt x="1166191" y="848139"/>
                </a:lnTo>
                <a:lnTo>
                  <a:pt x="1152939" y="675860"/>
                </a:lnTo>
                <a:lnTo>
                  <a:pt x="1113182" y="437321"/>
                </a:lnTo>
                <a:lnTo>
                  <a:pt x="1099930" y="291547"/>
                </a:lnTo>
                <a:lnTo>
                  <a:pt x="1152939" y="92765"/>
                </a:lnTo>
                <a:lnTo>
                  <a:pt x="1139687" y="0"/>
                </a:lnTo>
                <a:lnTo>
                  <a:pt x="848139" y="53008"/>
                </a:lnTo>
                <a:lnTo>
                  <a:pt x="278295" y="39756"/>
                </a:lnTo>
                <a:lnTo>
                  <a:pt x="53009" y="106017"/>
                </a:lnTo>
                <a:close/>
              </a:path>
            </a:pathLst>
          </a:custGeom>
          <a:solidFill>
            <a:srgbClr val="009900"/>
          </a:solidFill>
          <a:ln w="28575"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E094D79-EAEE-AAED-8D09-2E2FB521EA4F}"/>
              </a:ext>
            </a:extLst>
          </p:cNvPr>
          <p:cNvGrpSpPr/>
          <p:nvPr/>
        </p:nvGrpSpPr>
        <p:grpSpPr>
          <a:xfrm rot="-5220000">
            <a:off x="7460761" y="2563210"/>
            <a:ext cx="1932746" cy="1117099"/>
            <a:chOff x="1657932" y="4247536"/>
            <a:chExt cx="1561987" cy="63418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5C37BCE-F538-35E4-BF4F-30F31997E173}"/>
                </a:ext>
              </a:extLst>
            </p:cNvPr>
            <p:cNvSpPr/>
            <p:nvPr/>
          </p:nvSpPr>
          <p:spPr>
            <a:xfrm>
              <a:off x="2236623" y="4486415"/>
              <a:ext cx="983296" cy="385204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  <a:gd name="connsiteX0" fmla="*/ 162232 w 1212717"/>
                <a:gd name="connsiteY0" fmla="*/ 0 h 689564"/>
                <a:gd name="connsiteX1" fmla="*/ 88490 w 1212717"/>
                <a:gd name="connsiteY1" fmla="*/ 147484 h 689564"/>
                <a:gd name="connsiteX2" fmla="*/ 88490 w 1212717"/>
                <a:gd name="connsiteY2" fmla="*/ 147484 h 689564"/>
                <a:gd name="connsiteX3" fmla="*/ 44245 w 1212717"/>
                <a:gd name="connsiteY3" fmla="*/ 353962 h 689564"/>
                <a:gd name="connsiteX4" fmla="*/ 0 w 1212717"/>
                <a:gd name="connsiteY4" fmla="*/ 575187 h 689564"/>
                <a:gd name="connsiteX5" fmla="*/ 973393 w 1212717"/>
                <a:gd name="connsiteY5" fmla="*/ 619433 h 689564"/>
                <a:gd name="connsiteX6" fmla="*/ 1212717 w 1212717"/>
                <a:gd name="connsiteY6" fmla="*/ 689564 h 689564"/>
                <a:gd name="connsiteX7" fmla="*/ 1165122 w 1212717"/>
                <a:gd name="connsiteY7" fmla="*/ 575187 h 689564"/>
                <a:gd name="connsiteX8" fmla="*/ 1165122 w 1212717"/>
                <a:gd name="connsiteY8" fmla="*/ 412955 h 689564"/>
                <a:gd name="connsiteX9" fmla="*/ 1165122 w 1212717"/>
                <a:gd name="connsiteY9" fmla="*/ 221226 h 689564"/>
                <a:gd name="connsiteX10" fmla="*/ 1194619 w 1212717"/>
                <a:gd name="connsiteY10" fmla="*/ 147484 h 689564"/>
                <a:gd name="connsiteX11" fmla="*/ 1047135 w 1212717"/>
                <a:gd name="connsiteY11" fmla="*/ 117987 h 689564"/>
                <a:gd name="connsiteX12" fmla="*/ 796412 w 1212717"/>
                <a:gd name="connsiteY12" fmla="*/ 73742 h 689564"/>
                <a:gd name="connsiteX13" fmla="*/ 457200 w 1212717"/>
                <a:gd name="connsiteY13" fmla="*/ 88491 h 689564"/>
                <a:gd name="connsiteX14" fmla="*/ 191729 w 1212717"/>
                <a:gd name="connsiteY14" fmla="*/ 44245 h 689564"/>
                <a:gd name="connsiteX15" fmla="*/ 162232 w 1212717"/>
                <a:gd name="connsiteY15" fmla="*/ 0 h 689564"/>
                <a:gd name="connsiteX0" fmla="*/ 162232 w 1207396"/>
                <a:gd name="connsiteY0" fmla="*/ 0 h 619844"/>
                <a:gd name="connsiteX1" fmla="*/ 88490 w 1207396"/>
                <a:gd name="connsiteY1" fmla="*/ 147484 h 619844"/>
                <a:gd name="connsiteX2" fmla="*/ 88490 w 1207396"/>
                <a:gd name="connsiteY2" fmla="*/ 147484 h 619844"/>
                <a:gd name="connsiteX3" fmla="*/ 44245 w 1207396"/>
                <a:gd name="connsiteY3" fmla="*/ 353962 h 619844"/>
                <a:gd name="connsiteX4" fmla="*/ 0 w 1207396"/>
                <a:gd name="connsiteY4" fmla="*/ 575187 h 619844"/>
                <a:gd name="connsiteX5" fmla="*/ 973393 w 1207396"/>
                <a:gd name="connsiteY5" fmla="*/ 619433 h 619844"/>
                <a:gd name="connsiteX6" fmla="*/ 1207396 w 1207396"/>
                <a:gd name="connsiteY6" fmla="*/ 548031 h 619844"/>
                <a:gd name="connsiteX7" fmla="*/ 1165122 w 1207396"/>
                <a:gd name="connsiteY7" fmla="*/ 575187 h 619844"/>
                <a:gd name="connsiteX8" fmla="*/ 1165122 w 1207396"/>
                <a:gd name="connsiteY8" fmla="*/ 412955 h 619844"/>
                <a:gd name="connsiteX9" fmla="*/ 1165122 w 1207396"/>
                <a:gd name="connsiteY9" fmla="*/ 221226 h 619844"/>
                <a:gd name="connsiteX10" fmla="*/ 1194619 w 1207396"/>
                <a:gd name="connsiteY10" fmla="*/ 147484 h 619844"/>
                <a:gd name="connsiteX11" fmla="*/ 1047135 w 1207396"/>
                <a:gd name="connsiteY11" fmla="*/ 117987 h 619844"/>
                <a:gd name="connsiteX12" fmla="*/ 796412 w 1207396"/>
                <a:gd name="connsiteY12" fmla="*/ 73742 h 619844"/>
                <a:gd name="connsiteX13" fmla="*/ 457200 w 1207396"/>
                <a:gd name="connsiteY13" fmla="*/ 88491 h 619844"/>
                <a:gd name="connsiteX14" fmla="*/ 191729 w 1207396"/>
                <a:gd name="connsiteY14" fmla="*/ 44245 h 619844"/>
                <a:gd name="connsiteX15" fmla="*/ 162232 w 1207396"/>
                <a:gd name="connsiteY15" fmla="*/ 0 h 61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07396" h="619844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cubicBezTo>
                    <a:pt x="324464" y="589936"/>
                    <a:pt x="772160" y="623959"/>
                    <a:pt x="973393" y="619433"/>
                  </a:cubicBezTo>
                  <a:cubicBezTo>
                    <a:pt x="1174626" y="614907"/>
                    <a:pt x="1127621" y="524654"/>
                    <a:pt x="1207396" y="548031"/>
                  </a:cubicBez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BE7A840-52C8-6B62-B619-704598FB3C38}"/>
                </a:ext>
              </a:extLst>
            </p:cNvPr>
            <p:cNvSpPr/>
            <p:nvPr/>
          </p:nvSpPr>
          <p:spPr>
            <a:xfrm>
              <a:off x="1657932" y="4247536"/>
              <a:ext cx="1297858" cy="634181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97858" h="634181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lnTo>
                    <a:pt x="973393" y="619433"/>
                  </a:lnTo>
                  <a:lnTo>
                    <a:pt x="1297858" y="634181"/>
                  </a:ln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chemeClr val="bg1">
                    <a:lumMod val="50000"/>
                  </a:schemeClr>
                </a:gs>
                <a:gs pos="25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77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2FEAC0A-4AC8-9162-3E32-890E514AF971}"/>
              </a:ext>
            </a:extLst>
          </p:cNvPr>
          <p:cNvGrpSpPr/>
          <p:nvPr/>
        </p:nvGrpSpPr>
        <p:grpSpPr>
          <a:xfrm>
            <a:off x="9129928" y="8222484"/>
            <a:ext cx="3062072" cy="548112"/>
            <a:chOff x="8151095" y="218152"/>
            <a:chExt cx="3845427" cy="68672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726401A-A3B0-AEB7-BF85-2D2E22F33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51095" y="218152"/>
              <a:ext cx="3810478" cy="686723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865EB16-46EE-0B9E-5FEB-DA3D8D1C3584}"/>
                </a:ext>
              </a:extLst>
            </p:cNvPr>
            <p:cNvSpPr/>
            <p:nvPr/>
          </p:nvSpPr>
          <p:spPr>
            <a:xfrm>
              <a:off x="11942522" y="733425"/>
              <a:ext cx="54000" cy="171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3E91B1C-2152-32E4-47FF-DB6AB580855D}"/>
              </a:ext>
            </a:extLst>
          </p:cNvPr>
          <p:cNvSpPr txBox="1"/>
          <p:nvPr/>
        </p:nvSpPr>
        <p:spPr>
          <a:xfrm>
            <a:off x="214722" y="2774770"/>
            <a:ext cx="726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400" b="1">
                <a:solidFill>
                  <a:schemeClr val="bg1"/>
                </a:solidFill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rPr>
              <a:t>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BF99A7-8F8E-ADD8-94D7-DC29FF82B61F}"/>
              </a:ext>
            </a:extLst>
          </p:cNvPr>
          <p:cNvSpPr txBox="1"/>
          <p:nvPr/>
        </p:nvSpPr>
        <p:spPr>
          <a:xfrm rot="60000">
            <a:off x="1136466" y="2877748"/>
            <a:ext cx="668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rPr>
              <a:t>Tab Orders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1DC510A-2627-85CE-A42D-6B94C5E3BD63}"/>
              </a:ext>
            </a:extLst>
          </p:cNvPr>
          <p:cNvSpPr/>
          <p:nvPr/>
        </p:nvSpPr>
        <p:spPr>
          <a:xfrm rot="-5220000">
            <a:off x="3100390" y="1310061"/>
            <a:ext cx="1791582" cy="8433916"/>
          </a:xfrm>
          <a:custGeom>
            <a:avLst/>
            <a:gdLst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51791 w 1417982"/>
              <a:gd name="connsiteY18" fmla="*/ 3193774 h 4518991"/>
              <a:gd name="connsiteX19" fmla="*/ 265043 w 1417982"/>
              <a:gd name="connsiteY19" fmla="*/ 3339547 h 4518991"/>
              <a:gd name="connsiteX20" fmla="*/ 278295 w 1417982"/>
              <a:gd name="connsiteY20" fmla="*/ 3538330 h 4518991"/>
              <a:gd name="connsiteX21" fmla="*/ 331304 w 1417982"/>
              <a:gd name="connsiteY21" fmla="*/ 3697356 h 4518991"/>
              <a:gd name="connsiteX22" fmla="*/ 331304 w 1417982"/>
              <a:gd name="connsiteY22" fmla="*/ 3829878 h 4518991"/>
              <a:gd name="connsiteX23" fmla="*/ 278295 w 1417982"/>
              <a:gd name="connsiteY23" fmla="*/ 3988904 h 4518991"/>
              <a:gd name="connsiteX24" fmla="*/ 278295 w 1417982"/>
              <a:gd name="connsiteY24" fmla="*/ 4147930 h 4518991"/>
              <a:gd name="connsiteX25" fmla="*/ 291548 w 1417982"/>
              <a:gd name="connsiteY25" fmla="*/ 4373217 h 4518991"/>
              <a:gd name="connsiteX26" fmla="*/ 331304 w 1417982"/>
              <a:gd name="connsiteY26" fmla="*/ 4426226 h 4518991"/>
              <a:gd name="connsiteX27" fmla="*/ 424069 w 1417982"/>
              <a:gd name="connsiteY27" fmla="*/ 4452730 h 4518991"/>
              <a:gd name="connsiteX28" fmla="*/ 834887 w 1417982"/>
              <a:gd name="connsiteY28" fmla="*/ 4492487 h 4518991"/>
              <a:gd name="connsiteX29" fmla="*/ 1086678 w 1417982"/>
              <a:gd name="connsiteY29" fmla="*/ 4479234 h 4518991"/>
              <a:gd name="connsiteX30" fmla="*/ 1325217 w 1417982"/>
              <a:gd name="connsiteY30" fmla="*/ 4505739 h 4518991"/>
              <a:gd name="connsiteX31" fmla="*/ 1364974 w 1417982"/>
              <a:gd name="connsiteY31" fmla="*/ 4518991 h 4518991"/>
              <a:gd name="connsiteX32" fmla="*/ 1417982 w 1417982"/>
              <a:gd name="connsiteY32" fmla="*/ 4161182 h 4518991"/>
              <a:gd name="connsiteX33" fmla="*/ 1378226 w 1417982"/>
              <a:gd name="connsiteY33" fmla="*/ 4055165 h 4518991"/>
              <a:gd name="connsiteX34" fmla="*/ 1417982 w 1417982"/>
              <a:gd name="connsiteY34" fmla="*/ 3962400 h 4518991"/>
              <a:gd name="connsiteX35" fmla="*/ 1338469 w 1417982"/>
              <a:gd name="connsiteY35" fmla="*/ 3843130 h 4518991"/>
              <a:gd name="connsiteX36" fmla="*/ 1311965 w 1417982"/>
              <a:gd name="connsiteY36" fmla="*/ 3617843 h 4518991"/>
              <a:gd name="connsiteX37" fmla="*/ 1325217 w 1417982"/>
              <a:gd name="connsiteY37" fmla="*/ 3511826 h 4518991"/>
              <a:gd name="connsiteX38" fmla="*/ 1325217 w 1417982"/>
              <a:gd name="connsiteY38" fmla="*/ 3286539 h 4518991"/>
              <a:gd name="connsiteX39" fmla="*/ 1325217 w 1417982"/>
              <a:gd name="connsiteY39" fmla="*/ 3048000 h 4518991"/>
              <a:gd name="connsiteX40" fmla="*/ 1166191 w 1417982"/>
              <a:gd name="connsiteY40" fmla="*/ 2769704 h 4518991"/>
              <a:gd name="connsiteX41" fmla="*/ 1311965 w 1417982"/>
              <a:gd name="connsiteY41" fmla="*/ 2517913 h 4518991"/>
              <a:gd name="connsiteX42" fmla="*/ 1258956 w 1417982"/>
              <a:gd name="connsiteY42" fmla="*/ 2305878 h 4518991"/>
              <a:gd name="connsiteX43" fmla="*/ 1245704 w 1417982"/>
              <a:gd name="connsiteY43" fmla="*/ 2146852 h 4518991"/>
              <a:gd name="connsiteX44" fmla="*/ 1272209 w 1417982"/>
              <a:gd name="connsiteY44" fmla="*/ 2040834 h 4518991"/>
              <a:gd name="connsiteX45" fmla="*/ 1258956 w 1417982"/>
              <a:gd name="connsiteY45" fmla="*/ 1881808 h 4518991"/>
              <a:gd name="connsiteX46" fmla="*/ 1205948 w 1417982"/>
              <a:gd name="connsiteY46" fmla="*/ 1722782 h 4518991"/>
              <a:gd name="connsiteX47" fmla="*/ 1205948 w 1417982"/>
              <a:gd name="connsiteY47" fmla="*/ 1457739 h 4518991"/>
              <a:gd name="connsiteX48" fmla="*/ 1179443 w 1417982"/>
              <a:gd name="connsiteY48" fmla="*/ 1258956 h 4518991"/>
              <a:gd name="connsiteX49" fmla="*/ 1152939 w 1417982"/>
              <a:gd name="connsiteY49" fmla="*/ 1086678 h 4518991"/>
              <a:gd name="connsiteX50" fmla="*/ 1166191 w 1417982"/>
              <a:gd name="connsiteY50" fmla="*/ 848139 h 4518991"/>
              <a:gd name="connsiteX51" fmla="*/ 1152939 w 1417982"/>
              <a:gd name="connsiteY51" fmla="*/ 675860 h 4518991"/>
              <a:gd name="connsiteX52" fmla="*/ 1113182 w 1417982"/>
              <a:gd name="connsiteY52" fmla="*/ 437321 h 4518991"/>
              <a:gd name="connsiteX53" fmla="*/ 1099930 w 1417982"/>
              <a:gd name="connsiteY53" fmla="*/ 291547 h 4518991"/>
              <a:gd name="connsiteX54" fmla="*/ 1152939 w 1417982"/>
              <a:gd name="connsiteY54" fmla="*/ 92765 h 4518991"/>
              <a:gd name="connsiteX55" fmla="*/ 1139687 w 1417982"/>
              <a:gd name="connsiteY55" fmla="*/ 0 h 4518991"/>
              <a:gd name="connsiteX56" fmla="*/ 848139 w 1417982"/>
              <a:gd name="connsiteY56" fmla="*/ 53008 h 4518991"/>
              <a:gd name="connsiteX57" fmla="*/ 278295 w 1417982"/>
              <a:gd name="connsiteY57" fmla="*/ 39756 h 4518991"/>
              <a:gd name="connsiteX58" fmla="*/ 53009 w 1417982"/>
              <a:gd name="connsiteY58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262271 w 1417982"/>
              <a:gd name="connsiteY18" fmla="*/ 3034266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91548 w 1417982"/>
              <a:gd name="connsiteY17" fmla="*/ 2915478 h 4518991"/>
              <a:gd name="connsiteX18" fmla="*/ 309100 w 1417982"/>
              <a:gd name="connsiteY18" fmla="*/ 3039645 h 4518991"/>
              <a:gd name="connsiteX19" fmla="*/ 251791 w 1417982"/>
              <a:gd name="connsiteY19" fmla="*/ 3193774 h 4518991"/>
              <a:gd name="connsiteX20" fmla="*/ 265043 w 1417982"/>
              <a:gd name="connsiteY20" fmla="*/ 3339547 h 4518991"/>
              <a:gd name="connsiteX21" fmla="*/ 278295 w 1417982"/>
              <a:gd name="connsiteY21" fmla="*/ 3538330 h 4518991"/>
              <a:gd name="connsiteX22" fmla="*/ 331304 w 1417982"/>
              <a:gd name="connsiteY22" fmla="*/ 3697356 h 4518991"/>
              <a:gd name="connsiteX23" fmla="*/ 331304 w 1417982"/>
              <a:gd name="connsiteY23" fmla="*/ 3829878 h 4518991"/>
              <a:gd name="connsiteX24" fmla="*/ 278295 w 1417982"/>
              <a:gd name="connsiteY24" fmla="*/ 3988904 h 4518991"/>
              <a:gd name="connsiteX25" fmla="*/ 278295 w 1417982"/>
              <a:gd name="connsiteY25" fmla="*/ 4147930 h 4518991"/>
              <a:gd name="connsiteX26" fmla="*/ 291548 w 1417982"/>
              <a:gd name="connsiteY26" fmla="*/ 4373217 h 4518991"/>
              <a:gd name="connsiteX27" fmla="*/ 331304 w 1417982"/>
              <a:gd name="connsiteY27" fmla="*/ 4426226 h 4518991"/>
              <a:gd name="connsiteX28" fmla="*/ 424069 w 1417982"/>
              <a:gd name="connsiteY28" fmla="*/ 4452730 h 4518991"/>
              <a:gd name="connsiteX29" fmla="*/ 834887 w 1417982"/>
              <a:gd name="connsiteY29" fmla="*/ 4492487 h 4518991"/>
              <a:gd name="connsiteX30" fmla="*/ 1086678 w 1417982"/>
              <a:gd name="connsiteY30" fmla="*/ 4479234 h 4518991"/>
              <a:gd name="connsiteX31" fmla="*/ 1325217 w 1417982"/>
              <a:gd name="connsiteY31" fmla="*/ 4505739 h 4518991"/>
              <a:gd name="connsiteX32" fmla="*/ 1364974 w 1417982"/>
              <a:gd name="connsiteY32" fmla="*/ 4518991 h 4518991"/>
              <a:gd name="connsiteX33" fmla="*/ 1417982 w 1417982"/>
              <a:gd name="connsiteY33" fmla="*/ 4161182 h 4518991"/>
              <a:gd name="connsiteX34" fmla="*/ 1378226 w 1417982"/>
              <a:gd name="connsiteY34" fmla="*/ 4055165 h 4518991"/>
              <a:gd name="connsiteX35" fmla="*/ 1417982 w 1417982"/>
              <a:gd name="connsiteY35" fmla="*/ 3962400 h 4518991"/>
              <a:gd name="connsiteX36" fmla="*/ 1338469 w 1417982"/>
              <a:gd name="connsiteY36" fmla="*/ 3843130 h 4518991"/>
              <a:gd name="connsiteX37" fmla="*/ 1311965 w 1417982"/>
              <a:gd name="connsiteY37" fmla="*/ 3617843 h 4518991"/>
              <a:gd name="connsiteX38" fmla="*/ 1325217 w 1417982"/>
              <a:gd name="connsiteY38" fmla="*/ 3511826 h 4518991"/>
              <a:gd name="connsiteX39" fmla="*/ 1325217 w 1417982"/>
              <a:gd name="connsiteY39" fmla="*/ 3286539 h 4518991"/>
              <a:gd name="connsiteX40" fmla="*/ 1325217 w 1417982"/>
              <a:gd name="connsiteY40" fmla="*/ 3048000 h 4518991"/>
              <a:gd name="connsiteX41" fmla="*/ 1166191 w 1417982"/>
              <a:gd name="connsiteY41" fmla="*/ 2769704 h 4518991"/>
              <a:gd name="connsiteX42" fmla="*/ 1311965 w 1417982"/>
              <a:gd name="connsiteY42" fmla="*/ 2517913 h 4518991"/>
              <a:gd name="connsiteX43" fmla="*/ 1258956 w 1417982"/>
              <a:gd name="connsiteY43" fmla="*/ 2305878 h 4518991"/>
              <a:gd name="connsiteX44" fmla="*/ 1245704 w 1417982"/>
              <a:gd name="connsiteY44" fmla="*/ 2146852 h 4518991"/>
              <a:gd name="connsiteX45" fmla="*/ 1272209 w 1417982"/>
              <a:gd name="connsiteY45" fmla="*/ 2040834 h 4518991"/>
              <a:gd name="connsiteX46" fmla="*/ 1258956 w 1417982"/>
              <a:gd name="connsiteY46" fmla="*/ 1881808 h 4518991"/>
              <a:gd name="connsiteX47" fmla="*/ 1205948 w 1417982"/>
              <a:gd name="connsiteY47" fmla="*/ 1722782 h 4518991"/>
              <a:gd name="connsiteX48" fmla="*/ 1205948 w 1417982"/>
              <a:gd name="connsiteY48" fmla="*/ 1457739 h 4518991"/>
              <a:gd name="connsiteX49" fmla="*/ 1179443 w 1417982"/>
              <a:gd name="connsiteY49" fmla="*/ 1258956 h 4518991"/>
              <a:gd name="connsiteX50" fmla="*/ 1152939 w 1417982"/>
              <a:gd name="connsiteY50" fmla="*/ 1086678 h 4518991"/>
              <a:gd name="connsiteX51" fmla="*/ 1166191 w 1417982"/>
              <a:gd name="connsiteY51" fmla="*/ 848139 h 4518991"/>
              <a:gd name="connsiteX52" fmla="*/ 1152939 w 1417982"/>
              <a:gd name="connsiteY52" fmla="*/ 675860 h 4518991"/>
              <a:gd name="connsiteX53" fmla="*/ 1113182 w 1417982"/>
              <a:gd name="connsiteY53" fmla="*/ 437321 h 4518991"/>
              <a:gd name="connsiteX54" fmla="*/ 1099930 w 1417982"/>
              <a:gd name="connsiteY54" fmla="*/ 291547 h 4518991"/>
              <a:gd name="connsiteX55" fmla="*/ 1152939 w 1417982"/>
              <a:gd name="connsiteY55" fmla="*/ 92765 h 4518991"/>
              <a:gd name="connsiteX56" fmla="*/ 1139687 w 1417982"/>
              <a:gd name="connsiteY56" fmla="*/ 0 h 4518991"/>
              <a:gd name="connsiteX57" fmla="*/ 848139 w 1417982"/>
              <a:gd name="connsiteY57" fmla="*/ 53008 h 4518991"/>
              <a:gd name="connsiteX58" fmla="*/ 278295 w 1417982"/>
              <a:gd name="connsiteY58" fmla="*/ 39756 h 4518991"/>
              <a:gd name="connsiteX59" fmla="*/ 53009 w 1417982"/>
              <a:gd name="connsiteY59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311965 w 1417982"/>
              <a:gd name="connsiteY43" fmla="*/ 2517913 h 4518991"/>
              <a:gd name="connsiteX44" fmla="*/ 1258956 w 1417982"/>
              <a:gd name="connsiteY44" fmla="*/ 2305878 h 4518991"/>
              <a:gd name="connsiteX45" fmla="*/ 1245704 w 1417982"/>
              <a:gd name="connsiteY45" fmla="*/ 2146852 h 4518991"/>
              <a:gd name="connsiteX46" fmla="*/ 1272209 w 1417982"/>
              <a:gd name="connsiteY46" fmla="*/ 2040834 h 4518991"/>
              <a:gd name="connsiteX47" fmla="*/ 1258956 w 1417982"/>
              <a:gd name="connsiteY47" fmla="*/ 1881808 h 4518991"/>
              <a:gd name="connsiteX48" fmla="*/ 1205948 w 1417982"/>
              <a:gd name="connsiteY48" fmla="*/ 1722782 h 4518991"/>
              <a:gd name="connsiteX49" fmla="*/ 1205948 w 1417982"/>
              <a:gd name="connsiteY49" fmla="*/ 1457739 h 4518991"/>
              <a:gd name="connsiteX50" fmla="*/ 1179443 w 1417982"/>
              <a:gd name="connsiteY50" fmla="*/ 1258956 h 4518991"/>
              <a:gd name="connsiteX51" fmla="*/ 1152939 w 1417982"/>
              <a:gd name="connsiteY51" fmla="*/ 1086678 h 4518991"/>
              <a:gd name="connsiteX52" fmla="*/ 1166191 w 1417982"/>
              <a:gd name="connsiteY52" fmla="*/ 848139 h 4518991"/>
              <a:gd name="connsiteX53" fmla="*/ 1152939 w 1417982"/>
              <a:gd name="connsiteY53" fmla="*/ 675860 h 4518991"/>
              <a:gd name="connsiteX54" fmla="*/ 1113182 w 1417982"/>
              <a:gd name="connsiteY54" fmla="*/ 437321 h 4518991"/>
              <a:gd name="connsiteX55" fmla="*/ 1099930 w 1417982"/>
              <a:gd name="connsiteY55" fmla="*/ 291547 h 4518991"/>
              <a:gd name="connsiteX56" fmla="*/ 1152939 w 1417982"/>
              <a:gd name="connsiteY56" fmla="*/ 92765 h 4518991"/>
              <a:gd name="connsiteX57" fmla="*/ 1139687 w 1417982"/>
              <a:gd name="connsiteY57" fmla="*/ 0 h 4518991"/>
              <a:gd name="connsiteX58" fmla="*/ 848139 w 1417982"/>
              <a:gd name="connsiteY58" fmla="*/ 53008 h 4518991"/>
              <a:gd name="connsiteX59" fmla="*/ 278295 w 1417982"/>
              <a:gd name="connsiteY59" fmla="*/ 39756 h 4518991"/>
              <a:gd name="connsiteX60" fmla="*/ 53009 w 1417982"/>
              <a:gd name="connsiteY60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166191 w 1417982"/>
              <a:gd name="connsiteY42" fmla="*/ 2769704 h 4518991"/>
              <a:gd name="connsiteX43" fmla="*/ 1227585 w 1417982"/>
              <a:gd name="connsiteY43" fmla="*/ 2656553 h 4518991"/>
              <a:gd name="connsiteX44" fmla="*/ 1311965 w 1417982"/>
              <a:gd name="connsiteY44" fmla="*/ 2517913 h 4518991"/>
              <a:gd name="connsiteX45" fmla="*/ 1258956 w 1417982"/>
              <a:gd name="connsiteY45" fmla="*/ 2305878 h 4518991"/>
              <a:gd name="connsiteX46" fmla="*/ 1245704 w 1417982"/>
              <a:gd name="connsiteY46" fmla="*/ 2146852 h 4518991"/>
              <a:gd name="connsiteX47" fmla="*/ 1272209 w 1417982"/>
              <a:gd name="connsiteY47" fmla="*/ 2040834 h 4518991"/>
              <a:gd name="connsiteX48" fmla="*/ 1258956 w 1417982"/>
              <a:gd name="connsiteY48" fmla="*/ 1881808 h 4518991"/>
              <a:gd name="connsiteX49" fmla="*/ 1205948 w 1417982"/>
              <a:gd name="connsiteY49" fmla="*/ 1722782 h 4518991"/>
              <a:gd name="connsiteX50" fmla="*/ 1205948 w 1417982"/>
              <a:gd name="connsiteY50" fmla="*/ 1457739 h 4518991"/>
              <a:gd name="connsiteX51" fmla="*/ 1179443 w 1417982"/>
              <a:gd name="connsiteY51" fmla="*/ 1258956 h 4518991"/>
              <a:gd name="connsiteX52" fmla="*/ 1152939 w 1417982"/>
              <a:gd name="connsiteY52" fmla="*/ 1086678 h 4518991"/>
              <a:gd name="connsiteX53" fmla="*/ 1166191 w 1417982"/>
              <a:gd name="connsiteY53" fmla="*/ 848139 h 4518991"/>
              <a:gd name="connsiteX54" fmla="*/ 1152939 w 1417982"/>
              <a:gd name="connsiteY54" fmla="*/ 675860 h 4518991"/>
              <a:gd name="connsiteX55" fmla="*/ 1113182 w 1417982"/>
              <a:gd name="connsiteY55" fmla="*/ 437321 h 4518991"/>
              <a:gd name="connsiteX56" fmla="*/ 1099930 w 1417982"/>
              <a:gd name="connsiteY56" fmla="*/ 291547 h 4518991"/>
              <a:gd name="connsiteX57" fmla="*/ 1152939 w 1417982"/>
              <a:gd name="connsiteY57" fmla="*/ 92765 h 4518991"/>
              <a:gd name="connsiteX58" fmla="*/ 1139687 w 1417982"/>
              <a:gd name="connsiteY58" fmla="*/ 0 h 4518991"/>
              <a:gd name="connsiteX59" fmla="*/ 848139 w 1417982"/>
              <a:gd name="connsiteY59" fmla="*/ 53008 h 4518991"/>
              <a:gd name="connsiteX60" fmla="*/ 278295 w 1417982"/>
              <a:gd name="connsiteY60" fmla="*/ 39756 h 4518991"/>
              <a:gd name="connsiteX61" fmla="*/ 53009 w 1417982"/>
              <a:gd name="connsiteY61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166191 w 1417982"/>
              <a:gd name="connsiteY43" fmla="*/ 27697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06398 w 1417982"/>
              <a:gd name="connsiteY43" fmla="*/ 2757004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27585 w 1417982"/>
              <a:gd name="connsiteY44" fmla="*/ 2656553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311965 w 1417982"/>
              <a:gd name="connsiteY45" fmla="*/ 2517913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  <a:gd name="connsiteX0" fmla="*/ 53009 w 1417982"/>
              <a:gd name="connsiteY0" fmla="*/ 106017 h 4518991"/>
              <a:gd name="connsiteX1" fmla="*/ 0 w 1417982"/>
              <a:gd name="connsiteY1" fmla="*/ 357808 h 4518991"/>
              <a:gd name="connsiteX2" fmla="*/ 159026 w 1417982"/>
              <a:gd name="connsiteY2" fmla="*/ 516834 h 4518991"/>
              <a:gd name="connsiteX3" fmla="*/ 66261 w 1417982"/>
              <a:gd name="connsiteY3" fmla="*/ 583095 h 4518991"/>
              <a:gd name="connsiteX4" fmla="*/ 79513 w 1417982"/>
              <a:gd name="connsiteY4" fmla="*/ 622852 h 4518991"/>
              <a:gd name="connsiteX5" fmla="*/ 185530 w 1417982"/>
              <a:gd name="connsiteY5" fmla="*/ 728869 h 4518991"/>
              <a:gd name="connsiteX6" fmla="*/ 212035 w 1417982"/>
              <a:gd name="connsiteY6" fmla="*/ 861391 h 4518991"/>
              <a:gd name="connsiteX7" fmla="*/ 159026 w 1417982"/>
              <a:gd name="connsiteY7" fmla="*/ 1020417 h 4518991"/>
              <a:gd name="connsiteX8" fmla="*/ 225287 w 1417982"/>
              <a:gd name="connsiteY8" fmla="*/ 1139687 h 4518991"/>
              <a:gd name="connsiteX9" fmla="*/ 238539 w 1417982"/>
              <a:gd name="connsiteY9" fmla="*/ 1338469 h 4518991"/>
              <a:gd name="connsiteX10" fmla="*/ 212035 w 1417982"/>
              <a:gd name="connsiteY10" fmla="*/ 1683026 h 4518991"/>
              <a:gd name="connsiteX11" fmla="*/ 212035 w 1417982"/>
              <a:gd name="connsiteY11" fmla="*/ 1828800 h 4518991"/>
              <a:gd name="connsiteX12" fmla="*/ 278295 w 1417982"/>
              <a:gd name="connsiteY12" fmla="*/ 1987826 h 4518991"/>
              <a:gd name="connsiteX13" fmla="*/ 278295 w 1417982"/>
              <a:gd name="connsiteY13" fmla="*/ 2120347 h 4518991"/>
              <a:gd name="connsiteX14" fmla="*/ 251791 w 1417982"/>
              <a:gd name="connsiteY14" fmla="*/ 2252869 h 4518991"/>
              <a:gd name="connsiteX15" fmla="*/ 251791 w 1417982"/>
              <a:gd name="connsiteY15" fmla="*/ 2398643 h 4518991"/>
              <a:gd name="connsiteX16" fmla="*/ 251791 w 1417982"/>
              <a:gd name="connsiteY16" fmla="*/ 2597426 h 4518991"/>
              <a:gd name="connsiteX17" fmla="*/ 279299 w 1417982"/>
              <a:gd name="connsiteY17" fmla="*/ 2759946 h 4518991"/>
              <a:gd name="connsiteX18" fmla="*/ 291548 w 1417982"/>
              <a:gd name="connsiteY18" fmla="*/ 2915478 h 4518991"/>
              <a:gd name="connsiteX19" fmla="*/ 309100 w 1417982"/>
              <a:gd name="connsiteY19" fmla="*/ 3039645 h 4518991"/>
              <a:gd name="connsiteX20" fmla="*/ 251791 w 1417982"/>
              <a:gd name="connsiteY20" fmla="*/ 3193774 h 4518991"/>
              <a:gd name="connsiteX21" fmla="*/ 265043 w 1417982"/>
              <a:gd name="connsiteY21" fmla="*/ 3339547 h 4518991"/>
              <a:gd name="connsiteX22" fmla="*/ 278295 w 1417982"/>
              <a:gd name="connsiteY22" fmla="*/ 3538330 h 4518991"/>
              <a:gd name="connsiteX23" fmla="*/ 331304 w 1417982"/>
              <a:gd name="connsiteY23" fmla="*/ 3697356 h 4518991"/>
              <a:gd name="connsiteX24" fmla="*/ 331304 w 1417982"/>
              <a:gd name="connsiteY24" fmla="*/ 3829878 h 4518991"/>
              <a:gd name="connsiteX25" fmla="*/ 278295 w 1417982"/>
              <a:gd name="connsiteY25" fmla="*/ 3988904 h 4518991"/>
              <a:gd name="connsiteX26" fmla="*/ 278295 w 1417982"/>
              <a:gd name="connsiteY26" fmla="*/ 4147930 h 4518991"/>
              <a:gd name="connsiteX27" fmla="*/ 291548 w 1417982"/>
              <a:gd name="connsiteY27" fmla="*/ 4373217 h 4518991"/>
              <a:gd name="connsiteX28" fmla="*/ 331304 w 1417982"/>
              <a:gd name="connsiteY28" fmla="*/ 4426226 h 4518991"/>
              <a:gd name="connsiteX29" fmla="*/ 424069 w 1417982"/>
              <a:gd name="connsiteY29" fmla="*/ 4452730 h 4518991"/>
              <a:gd name="connsiteX30" fmla="*/ 834887 w 1417982"/>
              <a:gd name="connsiteY30" fmla="*/ 4492487 h 4518991"/>
              <a:gd name="connsiteX31" fmla="*/ 1086678 w 1417982"/>
              <a:gd name="connsiteY31" fmla="*/ 4479234 h 4518991"/>
              <a:gd name="connsiteX32" fmla="*/ 1325217 w 1417982"/>
              <a:gd name="connsiteY32" fmla="*/ 4505739 h 4518991"/>
              <a:gd name="connsiteX33" fmla="*/ 1364974 w 1417982"/>
              <a:gd name="connsiteY33" fmla="*/ 4518991 h 4518991"/>
              <a:gd name="connsiteX34" fmla="*/ 1417982 w 1417982"/>
              <a:gd name="connsiteY34" fmla="*/ 4161182 h 4518991"/>
              <a:gd name="connsiteX35" fmla="*/ 1378226 w 1417982"/>
              <a:gd name="connsiteY35" fmla="*/ 4055165 h 4518991"/>
              <a:gd name="connsiteX36" fmla="*/ 1417982 w 1417982"/>
              <a:gd name="connsiteY36" fmla="*/ 3962400 h 4518991"/>
              <a:gd name="connsiteX37" fmla="*/ 1338469 w 1417982"/>
              <a:gd name="connsiteY37" fmla="*/ 3843130 h 4518991"/>
              <a:gd name="connsiteX38" fmla="*/ 1311965 w 1417982"/>
              <a:gd name="connsiteY38" fmla="*/ 3617843 h 4518991"/>
              <a:gd name="connsiteX39" fmla="*/ 1325217 w 1417982"/>
              <a:gd name="connsiteY39" fmla="*/ 3511826 h 4518991"/>
              <a:gd name="connsiteX40" fmla="*/ 1325217 w 1417982"/>
              <a:gd name="connsiteY40" fmla="*/ 3286539 h 4518991"/>
              <a:gd name="connsiteX41" fmla="*/ 1325217 w 1417982"/>
              <a:gd name="connsiteY41" fmla="*/ 3048000 h 4518991"/>
              <a:gd name="connsiteX42" fmla="*/ 1227585 w 1417982"/>
              <a:gd name="connsiteY42" fmla="*/ 2876686 h 4518991"/>
              <a:gd name="connsiteX43" fmla="*/ 1225318 w 1417982"/>
              <a:gd name="connsiteY43" fmla="*/ 2751028 h 4518991"/>
              <a:gd name="connsiteX44" fmla="*/ 1251237 w 1417982"/>
              <a:gd name="connsiteY44" fmla="*/ 2668506 h 4518991"/>
              <a:gd name="connsiteX45" fmla="*/ 1288314 w 1417982"/>
              <a:gd name="connsiteY45" fmla="*/ 2511937 h 4518991"/>
              <a:gd name="connsiteX46" fmla="*/ 1258956 w 1417982"/>
              <a:gd name="connsiteY46" fmla="*/ 2305878 h 4518991"/>
              <a:gd name="connsiteX47" fmla="*/ 1245704 w 1417982"/>
              <a:gd name="connsiteY47" fmla="*/ 2146852 h 4518991"/>
              <a:gd name="connsiteX48" fmla="*/ 1272209 w 1417982"/>
              <a:gd name="connsiteY48" fmla="*/ 2040834 h 4518991"/>
              <a:gd name="connsiteX49" fmla="*/ 1258956 w 1417982"/>
              <a:gd name="connsiteY49" fmla="*/ 1881808 h 4518991"/>
              <a:gd name="connsiteX50" fmla="*/ 1205948 w 1417982"/>
              <a:gd name="connsiteY50" fmla="*/ 1722782 h 4518991"/>
              <a:gd name="connsiteX51" fmla="*/ 1205948 w 1417982"/>
              <a:gd name="connsiteY51" fmla="*/ 1457739 h 4518991"/>
              <a:gd name="connsiteX52" fmla="*/ 1179443 w 1417982"/>
              <a:gd name="connsiteY52" fmla="*/ 1258956 h 4518991"/>
              <a:gd name="connsiteX53" fmla="*/ 1152939 w 1417982"/>
              <a:gd name="connsiteY53" fmla="*/ 1086678 h 4518991"/>
              <a:gd name="connsiteX54" fmla="*/ 1166191 w 1417982"/>
              <a:gd name="connsiteY54" fmla="*/ 848139 h 4518991"/>
              <a:gd name="connsiteX55" fmla="*/ 1152939 w 1417982"/>
              <a:gd name="connsiteY55" fmla="*/ 675860 h 4518991"/>
              <a:gd name="connsiteX56" fmla="*/ 1113182 w 1417982"/>
              <a:gd name="connsiteY56" fmla="*/ 437321 h 4518991"/>
              <a:gd name="connsiteX57" fmla="*/ 1099930 w 1417982"/>
              <a:gd name="connsiteY57" fmla="*/ 291547 h 4518991"/>
              <a:gd name="connsiteX58" fmla="*/ 1152939 w 1417982"/>
              <a:gd name="connsiteY58" fmla="*/ 92765 h 4518991"/>
              <a:gd name="connsiteX59" fmla="*/ 1139687 w 1417982"/>
              <a:gd name="connsiteY59" fmla="*/ 0 h 4518991"/>
              <a:gd name="connsiteX60" fmla="*/ 848139 w 1417982"/>
              <a:gd name="connsiteY60" fmla="*/ 53008 h 4518991"/>
              <a:gd name="connsiteX61" fmla="*/ 278295 w 1417982"/>
              <a:gd name="connsiteY61" fmla="*/ 39756 h 4518991"/>
              <a:gd name="connsiteX62" fmla="*/ 53009 w 1417982"/>
              <a:gd name="connsiteY62" fmla="*/ 106017 h 4518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417982" h="4518991">
                <a:moveTo>
                  <a:pt x="53009" y="106017"/>
                </a:moveTo>
                <a:lnTo>
                  <a:pt x="0" y="357808"/>
                </a:lnTo>
                <a:lnTo>
                  <a:pt x="159026" y="516834"/>
                </a:lnTo>
                <a:lnTo>
                  <a:pt x="66261" y="583095"/>
                </a:lnTo>
                <a:lnTo>
                  <a:pt x="79513" y="622852"/>
                </a:lnTo>
                <a:lnTo>
                  <a:pt x="185530" y="728869"/>
                </a:lnTo>
                <a:lnTo>
                  <a:pt x="212035" y="861391"/>
                </a:lnTo>
                <a:lnTo>
                  <a:pt x="159026" y="1020417"/>
                </a:lnTo>
                <a:lnTo>
                  <a:pt x="225287" y="1139687"/>
                </a:lnTo>
                <a:lnTo>
                  <a:pt x="238539" y="1338469"/>
                </a:lnTo>
                <a:cubicBezTo>
                  <a:pt x="210783" y="1465274"/>
                  <a:pt x="220870" y="1568174"/>
                  <a:pt x="212035" y="1683026"/>
                </a:cubicBezTo>
                <a:lnTo>
                  <a:pt x="212035" y="1828800"/>
                </a:lnTo>
                <a:lnTo>
                  <a:pt x="278295" y="1987826"/>
                </a:lnTo>
                <a:lnTo>
                  <a:pt x="278295" y="2120347"/>
                </a:lnTo>
                <a:lnTo>
                  <a:pt x="251791" y="2252869"/>
                </a:lnTo>
                <a:lnTo>
                  <a:pt x="251791" y="2398643"/>
                </a:lnTo>
                <a:lnTo>
                  <a:pt x="251791" y="2597426"/>
                </a:lnTo>
                <a:lnTo>
                  <a:pt x="279299" y="2759946"/>
                </a:lnTo>
                <a:cubicBezTo>
                  <a:pt x="245067" y="2801033"/>
                  <a:pt x="287465" y="2863634"/>
                  <a:pt x="291548" y="2915478"/>
                </a:cubicBezTo>
                <a:lnTo>
                  <a:pt x="309100" y="3039645"/>
                </a:lnTo>
                <a:cubicBezTo>
                  <a:pt x="264454" y="3085642"/>
                  <a:pt x="270894" y="3142398"/>
                  <a:pt x="251791" y="3193774"/>
                </a:cubicBezTo>
                <a:cubicBezTo>
                  <a:pt x="294522" y="3231607"/>
                  <a:pt x="260626" y="3290956"/>
                  <a:pt x="265043" y="3339547"/>
                </a:cubicBezTo>
                <a:cubicBezTo>
                  <a:pt x="231145" y="3400429"/>
                  <a:pt x="273878" y="3472069"/>
                  <a:pt x="278295" y="3538330"/>
                </a:cubicBezTo>
                <a:cubicBezTo>
                  <a:pt x="253394" y="3596717"/>
                  <a:pt x="360464" y="3649726"/>
                  <a:pt x="331304" y="3697356"/>
                </a:cubicBezTo>
                <a:cubicBezTo>
                  <a:pt x="314276" y="3730772"/>
                  <a:pt x="331304" y="3785704"/>
                  <a:pt x="331304" y="3829878"/>
                </a:cubicBezTo>
                <a:lnTo>
                  <a:pt x="278295" y="3988904"/>
                </a:lnTo>
                <a:lnTo>
                  <a:pt x="278295" y="4147930"/>
                </a:lnTo>
                <a:lnTo>
                  <a:pt x="291548" y="4373217"/>
                </a:lnTo>
                <a:lnTo>
                  <a:pt x="331304" y="4426226"/>
                </a:lnTo>
                <a:lnTo>
                  <a:pt x="424069" y="4452730"/>
                </a:lnTo>
                <a:lnTo>
                  <a:pt x="834887" y="4492487"/>
                </a:lnTo>
                <a:lnTo>
                  <a:pt x="1086678" y="4479234"/>
                </a:lnTo>
                <a:lnTo>
                  <a:pt x="1325217" y="4505739"/>
                </a:lnTo>
                <a:lnTo>
                  <a:pt x="1364974" y="4518991"/>
                </a:lnTo>
                <a:lnTo>
                  <a:pt x="1417982" y="4161182"/>
                </a:lnTo>
                <a:lnTo>
                  <a:pt x="1378226" y="4055165"/>
                </a:lnTo>
                <a:lnTo>
                  <a:pt x="1417982" y="3962400"/>
                </a:lnTo>
                <a:lnTo>
                  <a:pt x="1338469" y="3843130"/>
                </a:lnTo>
                <a:lnTo>
                  <a:pt x="1311965" y="3617843"/>
                </a:lnTo>
                <a:lnTo>
                  <a:pt x="1325217" y="3511826"/>
                </a:lnTo>
                <a:lnTo>
                  <a:pt x="1325217" y="3286539"/>
                </a:lnTo>
                <a:cubicBezTo>
                  <a:pt x="1325217" y="3207026"/>
                  <a:pt x="1278310" y="3123280"/>
                  <a:pt x="1325217" y="3048000"/>
                </a:cubicBezTo>
                <a:cubicBezTo>
                  <a:pt x="1322828" y="2982428"/>
                  <a:pt x="1250077" y="2933791"/>
                  <a:pt x="1227585" y="2876686"/>
                </a:cubicBezTo>
                <a:cubicBezTo>
                  <a:pt x="1277482" y="2819858"/>
                  <a:pt x="1245783" y="2786689"/>
                  <a:pt x="1225318" y="2751028"/>
                </a:cubicBezTo>
                <a:cubicBezTo>
                  <a:pt x="1296041" y="2734478"/>
                  <a:pt x="1230772" y="2706223"/>
                  <a:pt x="1251237" y="2668506"/>
                </a:cubicBezTo>
                <a:cubicBezTo>
                  <a:pt x="1279364" y="2622293"/>
                  <a:pt x="1283641" y="2604716"/>
                  <a:pt x="1288314" y="2511937"/>
                </a:cubicBezTo>
                <a:cubicBezTo>
                  <a:pt x="1243839" y="2441259"/>
                  <a:pt x="1276626" y="2376556"/>
                  <a:pt x="1258956" y="2305878"/>
                </a:cubicBezTo>
                <a:lnTo>
                  <a:pt x="1245704" y="2146852"/>
                </a:lnTo>
                <a:lnTo>
                  <a:pt x="1272209" y="2040834"/>
                </a:lnTo>
                <a:lnTo>
                  <a:pt x="1258956" y="1881808"/>
                </a:lnTo>
                <a:lnTo>
                  <a:pt x="1205948" y="1722782"/>
                </a:lnTo>
                <a:lnTo>
                  <a:pt x="1205948" y="1457739"/>
                </a:lnTo>
                <a:lnTo>
                  <a:pt x="1179443" y="1258956"/>
                </a:lnTo>
                <a:lnTo>
                  <a:pt x="1152939" y="1086678"/>
                </a:lnTo>
                <a:lnTo>
                  <a:pt x="1166191" y="848139"/>
                </a:lnTo>
                <a:lnTo>
                  <a:pt x="1152939" y="675860"/>
                </a:lnTo>
                <a:lnTo>
                  <a:pt x="1113182" y="437321"/>
                </a:lnTo>
                <a:lnTo>
                  <a:pt x="1099930" y="291547"/>
                </a:lnTo>
                <a:lnTo>
                  <a:pt x="1152939" y="92765"/>
                </a:lnTo>
                <a:lnTo>
                  <a:pt x="1139687" y="0"/>
                </a:lnTo>
                <a:lnTo>
                  <a:pt x="848139" y="53008"/>
                </a:lnTo>
                <a:lnTo>
                  <a:pt x="278295" y="39756"/>
                </a:lnTo>
                <a:lnTo>
                  <a:pt x="53009" y="106017"/>
                </a:lnTo>
                <a:close/>
              </a:path>
            </a:pathLst>
          </a:custGeom>
          <a:solidFill>
            <a:srgbClr val="104583"/>
          </a:solidFill>
          <a:ln w="28575"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99BEC38-9EBB-1724-E7F6-846D564CCD73}"/>
              </a:ext>
            </a:extLst>
          </p:cNvPr>
          <p:cNvGrpSpPr/>
          <p:nvPr/>
        </p:nvGrpSpPr>
        <p:grpSpPr>
          <a:xfrm rot="-5220000">
            <a:off x="7442998" y="4847488"/>
            <a:ext cx="1932746" cy="1117099"/>
            <a:chOff x="1657932" y="4247536"/>
            <a:chExt cx="1561987" cy="63418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291E45D-FC9D-A2C4-6044-E76FE5D72237}"/>
                </a:ext>
              </a:extLst>
            </p:cNvPr>
            <p:cNvSpPr/>
            <p:nvPr/>
          </p:nvSpPr>
          <p:spPr>
            <a:xfrm>
              <a:off x="2236623" y="4486415"/>
              <a:ext cx="983296" cy="385204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  <a:gd name="connsiteX0" fmla="*/ 162232 w 1212717"/>
                <a:gd name="connsiteY0" fmla="*/ 0 h 689564"/>
                <a:gd name="connsiteX1" fmla="*/ 88490 w 1212717"/>
                <a:gd name="connsiteY1" fmla="*/ 147484 h 689564"/>
                <a:gd name="connsiteX2" fmla="*/ 88490 w 1212717"/>
                <a:gd name="connsiteY2" fmla="*/ 147484 h 689564"/>
                <a:gd name="connsiteX3" fmla="*/ 44245 w 1212717"/>
                <a:gd name="connsiteY3" fmla="*/ 353962 h 689564"/>
                <a:gd name="connsiteX4" fmla="*/ 0 w 1212717"/>
                <a:gd name="connsiteY4" fmla="*/ 575187 h 689564"/>
                <a:gd name="connsiteX5" fmla="*/ 973393 w 1212717"/>
                <a:gd name="connsiteY5" fmla="*/ 619433 h 689564"/>
                <a:gd name="connsiteX6" fmla="*/ 1212717 w 1212717"/>
                <a:gd name="connsiteY6" fmla="*/ 689564 h 689564"/>
                <a:gd name="connsiteX7" fmla="*/ 1165122 w 1212717"/>
                <a:gd name="connsiteY7" fmla="*/ 575187 h 689564"/>
                <a:gd name="connsiteX8" fmla="*/ 1165122 w 1212717"/>
                <a:gd name="connsiteY8" fmla="*/ 412955 h 689564"/>
                <a:gd name="connsiteX9" fmla="*/ 1165122 w 1212717"/>
                <a:gd name="connsiteY9" fmla="*/ 221226 h 689564"/>
                <a:gd name="connsiteX10" fmla="*/ 1194619 w 1212717"/>
                <a:gd name="connsiteY10" fmla="*/ 147484 h 689564"/>
                <a:gd name="connsiteX11" fmla="*/ 1047135 w 1212717"/>
                <a:gd name="connsiteY11" fmla="*/ 117987 h 689564"/>
                <a:gd name="connsiteX12" fmla="*/ 796412 w 1212717"/>
                <a:gd name="connsiteY12" fmla="*/ 73742 h 689564"/>
                <a:gd name="connsiteX13" fmla="*/ 457200 w 1212717"/>
                <a:gd name="connsiteY13" fmla="*/ 88491 h 689564"/>
                <a:gd name="connsiteX14" fmla="*/ 191729 w 1212717"/>
                <a:gd name="connsiteY14" fmla="*/ 44245 h 689564"/>
                <a:gd name="connsiteX15" fmla="*/ 162232 w 1212717"/>
                <a:gd name="connsiteY15" fmla="*/ 0 h 689564"/>
                <a:gd name="connsiteX0" fmla="*/ 162232 w 1207396"/>
                <a:gd name="connsiteY0" fmla="*/ 0 h 619844"/>
                <a:gd name="connsiteX1" fmla="*/ 88490 w 1207396"/>
                <a:gd name="connsiteY1" fmla="*/ 147484 h 619844"/>
                <a:gd name="connsiteX2" fmla="*/ 88490 w 1207396"/>
                <a:gd name="connsiteY2" fmla="*/ 147484 h 619844"/>
                <a:gd name="connsiteX3" fmla="*/ 44245 w 1207396"/>
                <a:gd name="connsiteY3" fmla="*/ 353962 h 619844"/>
                <a:gd name="connsiteX4" fmla="*/ 0 w 1207396"/>
                <a:gd name="connsiteY4" fmla="*/ 575187 h 619844"/>
                <a:gd name="connsiteX5" fmla="*/ 973393 w 1207396"/>
                <a:gd name="connsiteY5" fmla="*/ 619433 h 619844"/>
                <a:gd name="connsiteX6" fmla="*/ 1207396 w 1207396"/>
                <a:gd name="connsiteY6" fmla="*/ 548031 h 619844"/>
                <a:gd name="connsiteX7" fmla="*/ 1165122 w 1207396"/>
                <a:gd name="connsiteY7" fmla="*/ 575187 h 619844"/>
                <a:gd name="connsiteX8" fmla="*/ 1165122 w 1207396"/>
                <a:gd name="connsiteY8" fmla="*/ 412955 h 619844"/>
                <a:gd name="connsiteX9" fmla="*/ 1165122 w 1207396"/>
                <a:gd name="connsiteY9" fmla="*/ 221226 h 619844"/>
                <a:gd name="connsiteX10" fmla="*/ 1194619 w 1207396"/>
                <a:gd name="connsiteY10" fmla="*/ 147484 h 619844"/>
                <a:gd name="connsiteX11" fmla="*/ 1047135 w 1207396"/>
                <a:gd name="connsiteY11" fmla="*/ 117987 h 619844"/>
                <a:gd name="connsiteX12" fmla="*/ 796412 w 1207396"/>
                <a:gd name="connsiteY12" fmla="*/ 73742 h 619844"/>
                <a:gd name="connsiteX13" fmla="*/ 457200 w 1207396"/>
                <a:gd name="connsiteY13" fmla="*/ 88491 h 619844"/>
                <a:gd name="connsiteX14" fmla="*/ 191729 w 1207396"/>
                <a:gd name="connsiteY14" fmla="*/ 44245 h 619844"/>
                <a:gd name="connsiteX15" fmla="*/ 162232 w 1207396"/>
                <a:gd name="connsiteY15" fmla="*/ 0 h 61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07396" h="619844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cubicBezTo>
                    <a:pt x="324464" y="589936"/>
                    <a:pt x="772160" y="623959"/>
                    <a:pt x="973393" y="619433"/>
                  </a:cubicBezTo>
                  <a:cubicBezTo>
                    <a:pt x="1174626" y="614907"/>
                    <a:pt x="1127621" y="524654"/>
                    <a:pt x="1207396" y="548031"/>
                  </a:cubicBez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90234C1-201D-D714-0262-3239F139380F}"/>
                </a:ext>
              </a:extLst>
            </p:cNvPr>
            <p:cNvSpPr/>
            <p:nvPr/>
          </p:nvSpPr>
          <p:spPr>
            <a:xfrm>
              <a:off x="1657932" y="4247536"/>
              <a:ext cx="1297858" cy="634181"/>
            </a:xfrm>
            <a:custGeom>
              <a:avLst/>
              <a:gdLst>
                <a:gd name="connsiteX0" fmla="*/ 162232 w 1297858"/>
                <a:gd name="connsiteY0" fmla="*/ 0 h 634181"/>
                <a:gd name="connsiteX1" fmla="*/ 88490 w 1297858"/>
                <a:gd name="connsiteY1" fmla="*/ 147484 h 634181"/>
                <a:gd name="connsiteX2" fmla="*/ 88490 w 1297858"/>
                <a:gd name="connsiteY2" fmla="*/ 147484 h 634181"/>
                <a:gd name="connsiteX3" fmla="*/ 44245 w 1297858"/>
                <a:gd name="connsiteY3" fmla="*/ 353962 h 634181"/>
                <a:gd name="connsiteX4" fmla="*/ 0 w 1297858"/>
                <a:gd name="connsiteY4" fmla="*/ 575187 h 634181"/>
                <a:gd name="connsiteX5" fmla="*/ 973393 w 1297858"/>
                <a:gd name="connsiteY5" fmla="*/ 619433 h 634181"/>
                <a:gd name="connsiteX6" fmla="*/ 1297858 w 1297858"/>
                <a:gd name="connsiteY6" fmla="*/ 634181 h 634181"/>
                <a:gd name="connsiteX7" fmla="*/ 1165122 w 1297858"/>
                <a:gd name="connsiteY7" fmla="*/ 575187 h 634181"/>
                <a:gd name="connsiteX8" fmla="*/ 1165122 w 1297858"/>
                <a:gd name="connsiteY8" fmla="*/ 412955 h 634181"/>
                <a:gd name="connsiteX9" fmla="*/ 1165122 w 1297858"/>
                <a:gd name="connsiteY9" fmla="*/ 221226 h 634181"/>
                <a:gd name="connsiteX10" fmla="*/ 1194619 w 1297858"/>
                <a:gd name="connsiteY10" fmla="*/ 147484 h 634181"/>
                <a:gd name="connsiteX11" fmla="*/ 1047135 w 1297858"/>
                <a:gd name="connsiteY11" fmla="*/ 117987 h 634181"/>
                <a:gd name="connsiteX12" fmla="*/ 796412 w 1297858"/>
                <a:gd name="connsiteY12" fmla="*/ 73742 h 634181"/>
                <a:gd name="connsiteX13" fmla="*/ 457200 w 1297858"/>
                <a:gd name="connsiteY13" fmla="*/ 88491 h 634181"/>
                <a:gd name="connsiteX14" fmla="*/ 191729 w 1297858"/>
                <a:gd name="connsiteY14" fmla="*/ 44245 h 634181"/>
                <a:gd name="connsiteX15" fmla="*/ 162232 w 1297858"/>
                <a:gd name="connsiteY15" fmla="*/ 0 h 63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97858" h="634181">
                  <a:moveTo>
                    <a:pt x="162232" y="0"/>
                  </a:moveTo>
                  <a:lnTo>
                    <a:pt x="88490" y="147484"/>
                  </a:lnTo>
                  <a:lnTo>
                    <a:pt x="88490" y="147484"/>
                  </a:lnTo>
                  <a:lnTo>
                    <a:pt x="44245" y="353962"/>
                  </a:lnTo>
                  <a:lnTo>
                    <a:pt x="0" y="575187"/>
                  </a:lnTo>
                  <a:lnTo>
                    <a:pt x="973393" y="619433"/>
                  </a:lnTo>
                  <a:lnTo>
                    <a:pt x="1297858" y="634181"/>
                  </a:lnTo>
                  <a:lnTo>
                    <a:pt x="1165122" y="575187"/>
                  </a:lnTo>
                  <a:lnTo>
                    <a:pt x="1165122" y="412955"/>
                  </a:lnTo>
                  <a:lnTo>
                    <a:pt x="1165122" y="221226"/>
                  </a:lnTo>
                  <a:lnTo>
                    <a:pt x="1194619" y="147484"/>
                  </a:lnTo>
                  <a:lnTo>
                    <a:pt x="1047135" y="117987"/>
                  </a:lnTo>
                  <a:lnTo>
                    <a:pt x="796412" y="73742"/>
                  </a:lnTo>
                  <a:lnTo>
                    <a:pt x="457200" y="88491"/>
                  </a:lnTo>
                  <a:lnTo>
                    <a:pt x="191729" y="44245"/>
                  </a:lnTo>
                  <a:lnTo>
                    <a:pt x="162232" y="0"/>
                  </a:lnTo>
                  <a:close/>
                </a:path>
              </a:pathLst>
            </a:custGeom>
            <a:gradFill>
              <a:gsLst>
                <a:gs pos="8000">
                  <a:schemeClr val="bg1">
                    <a:lumMod val="50000"/>
                  </a:schemeClr>
                </a:gs>
                <a:gs pos="25000">
                  <a:srgbClr val="F3F3F3"/>
                </a:gs>
                <a:gs pos="62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77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3B26670-FE17-6436-FB11-D246F57DD9B9}"/>
              </a:ext>
            </a:extLst>
          </p:cNvPr>
          <p:cNvSpPr txBox="1"/>
          <p:nvPr/>
        </p:nvSpPr>
        <p:spPr>
          <a:xfrm>
            <a:off x="196959" y="5059048"/>
            <a:ext cx="9349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rPr>
              <a:t>12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041681-94CA-4CB3-AB5C-05CA9EC84290}"/>
              </a:ext>
            </a:extLst>
          </p:cNvPr>
          <p:cNvSpPr txBox="1"/>
          <p:nvPr/>
        </p:nvSpPr>
        <p:spPr>
          <a:xfrm rot="60000">
            <a:off x="1118703" y="5162026"/>
            <a:ext cx="668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V Boli" panose="02000500030200090000" pitchFamily="2" charset="0"/>
                <a:ea typeface="Open Sans" panose="020B0606030504020204" pitchFamily="34" charset="0"/>
                <a:cs typeface="MV Boli" panose="02000500030200090000" pitchFamily="2" charset="0"/>
              </a:rPr>
              <a:t>Button Control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V Boli" panose="02000500030200090000" pitchFamily="2" charset="0"/>
              <a:ea typeface="Open Sans" panose="020B0606030504020204" pitchFamily="34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4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25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/>
      <p:bldP spid="14" grpId="0"/>
      <p:bldP spid="15" grpId="0" animBg="1"/>
      <p:bldP spid="22" grpId="0"/>
      <p:bldP spid="23" grpId="0"/>
      <p:bldP spid="26" grpId="0" animBg="1"/>
      <p:bldP spid="30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9664F-4188-E19E-1A0C-8E01C10B6154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Form Design Canvas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023E6E-8287-E0B1-7D7E-858F869F5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31" y="2075472"/>
            <a:ext cx="2486372" cy="197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4EAD02-4BE6-1A10-137C-B288F6604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131" y="1841075"/>
            <a:ext cx="8507012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9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FA8EF-CB64-2711-FAA3-EAF2B34E4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Before you start you must answer 3 questions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F4595EF-9C08-CCD6-66E2-A55A7619EB2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629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F5FAEA9-1741-4793-AA3E-D920EBB19B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7F5FAEA9-1741-4793-AA3E-D920EBB19B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E999738-03FE-45AE-9AEA-1F39D10F38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EE999738-03FE-45AE-9AEA-1F39D10F38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F5447B0-39B7-433A-B56F-601D4F4B03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3F5447B0-39B7-433A-B56F-601D4F4B03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D285A7D-3FF4-445E-AD0D-4392CF00E1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4D285A7D-3FF4-445E-AD0D-4392CF00E1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6A54928-7C2A-4CB8-8FA8-39EB5C60AF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86A54928-7C2A-4CB8-8FA8-39EB5C60AF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C87DB86-B678-47B6-A49F-BBD6F2D50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0C87DB86-B678-47B6-A49F-BBD6F2D509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2EB88E-D63A-8E22-9B54-43C49CEA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Form Bound or Unbound?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6EC554-87A3-8AA1-313A-8A11B3359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878" y="1822348"/>
            <a:ext cx="4933141" cy="4452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C213D1-CD92-A193-BFF5-80A495B8F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944" y="2253155"/>
            <a:ext cx="4143953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73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453</Words>
  <Application>Microsoft Office PowerPoint</Application>
  <PresentationFormat>Widescreen</PresentationFormat>
  <Paragraphs>108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54</vt:i4>
      </vt:variant>
    </vt:vector>
  </HeadingPairs>
  <TitlesOfParts>
    <vt:vector size="65" baseType="lpstr">
      <vt:lpstr>Aptos</vt:lpstr>
      <vt:lpstr>Aptos Display</vt:lpstr>
      <vt:lpstr>Arial</vt:lpstr>
      <vt:lpstr>Arial Black</vt:lpstr>
      <vt:lpstr>Calibri</vt:lpstr>
      <vt:lpstr>Calibri Light</vt:lpstr>
      <vt:lpstr>Montserrat Bold</vt:lpstr>
      <vt:lpstr>MV Boli</vt:lpstr>
      <vt:lpstr>Office Theme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Form Design Canvas</vt:lpstr>
      <vt:lpstr>Before you start you must answer 3 questions</vt:lpstr>
      <vt:lpstr>Form Bound or Unbound?</vt:lpstr>
      <vt:lpstr>Which Fields you will include?</vt:lpstr>
      <vt:lpstr>Lab 10A:  Creating Form  Using Blank Form</vt:lpstr>
      <vt:lpstr>PowerPoint Presentation</vt:lpstr>
      <vt:lpstr>PowerPoint Presentation</vt:lpstr>
      <vt:lpstr>Form Sections</vt:lpstr>
      <vt:lpstr>Form Controls</vt:lpstr>
      <vt:lpstr>Form Property Sheet</vt:lpstr>
      <vt:lpstr>Lab 10B:  Continue Exploring 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Form Toolbox Controls</vt:lpstr>
      <vt:lpstr>Form Toolbox Controls</vt:lpstr>
      <vt:lpstr>Form Toolbox Controls</vt:lpstr>
      <vt:lpstr>Sub Forms</vt:lpstr>
      <vt:lpstr>Lab 10C:  Creating SubForms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Tabbed  Forms</vt:lpstr>
      <vt:lpstr>Lab 10D:  Creating Tabbed 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Split  Forms</vt:lpstr>
      <vt:lpstr>Lab 10E:  Creating Split Form</vt:lpstr>
      <vt:lpstr>PowerPoint Presentation</vt:lpstr>
      <vt:lpstr>Default Value</vt:lpstr>
      <vt:lpstr>Lab 10F:  Using Default Value in a Form</vt:lpstr>
      <vt:lpstr>PowerPoint Presentation</vt:lpstr>
      <vt:lpstr>Form Tab Order</vt:lpstr>
      <vt:lpstr>Lab 10G:   Arrange the Tab Order in a form</vt:lpstr>
      <vt:lpstr>PowerPoint Presentation</vt:lpstr>
      <vt:lpstr>Lab 10H:  Adding a Button Control to a Form</vt:lpstr>
      <vt:lpstr>PowerPoint Presentation</vt:lpstr>
      <vt:lpstr>Build Your Project Part III Create Forms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Said Fawzy</dc:creator>
  <cp:lastModifiedBy>Said Fawzy</cp:lastModifiedBy>
  <cp:revision>32</cp:revision>
  <dcterms:created xsi:type="dcterms:W3CDTF">2025-11-09T07:43:58Z</dcterms:created>
  <dcterms:modified xsi:type="dcterms:W3CDTF">2025-11-10T06:46:35Z</dcterms:modified>
</cp:coreProperties>
</file>